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85" r:id="rId2"/>
    <p:sldMasterId id="2147483667" r:id="rId3"/>
  </p:sldMasterIdLst>
  <p:notesMasterIdLst>
    <p:notesMasterId r:id="rId24"/>
  </p:notesMasterIdLst>
  <p:handoutMasterIdLst>
    <p:handoutMasterId r:id="rId25"/>
  </p:handoutMasterIdLst>
  <p:sldIdLst>
    <p:sldId id="448" r:id="rId4"/>
    <p:sldId id="385" r:id="rId5"/>
    <p:sldId id="451" r:id="rId6"/>
    <p:sldId id="474" r:id="rId7"/>
    <p:sldId id="496" r:id="rId8"/>
    <p:sldId id="498" r:id="rId9"/>
    <p:sldId id="500" r:id="rId10"/>
    <p:sldId id="501" r:id="rId11"/>
    <p:sldId id="506" r:id="rId12"/>
    <p:sldId id="507" r:id="rId13"/>
    <p:sldId id="504" r:id="rId14"/>
    <p:sldId id="508" r:id="rId15"/>
    <p:sldId id="505" r:id="rId16"/>
    <p:sldId id="509" r:id="rId17"/>
    <p:sldId id="497" r:id="rId18"/>
    <p:sldId id="473" r:id="rId19"/>
    <p:sldId id="468" r:id="rId20"/>
    <p:sldId id="457" r:id="rId21"/>
    <p:sldId id="469" r:id="rId22"/>
    <p:sldId id="470" r:id="rId23"/>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36361"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872722"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09082"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745445"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181805"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618166"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054529"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490890"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59595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8F1F5"/>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8F1F5"/>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8" autoAdjust="0"/>
    <p:restoredTop sz="94536"/>
  </p:normalViewPr>
  <p:slideViewPr>
    <p:cSldViewPr>
      <p:cViewPr varScale="1">
        <p:scale>
          <a:sx n="87" d="100"/>
          <a:sy n="87" d="100"/>
        </p:scale>
        <p:origin x="224" y="216"/>
      </p:cViewPr>
      <p:guideLst>
        <p:guide orient="horz" pos="2160"/>
        <p:guide pos="3840"/>
      </p:guideLst>
    </p:cSldViewPr>
  </p:slideViewPr>
  <p:notesTextViewPr>
    <p:cViewPr>
      <p:scale>
        <a:sx n="1" d="1"/>
        <a:sy n="1" d="1"/>
      </p:scale>
      <p:origin x="0" y="0"/>
    </p:cViewPr>
  </p:notesTextViewPr>
  <p:notesViewPr>
    <p:cSldViewPr>
      <p:cViewPr varScale="1">
        <p:scale>
          <a:sx n="111" d="100"/>
          <a:sy n="111" d="100"/>
        </p:scale>
        <p:origin x="-171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5591B-9465-47EA-B9D1-FBDB11648FF3}" type="doc">
      <dgm:prSet loTypeId="urn:microsoft.com/office/officeart/2005/8/layout/hProcess9" loCatId="process" qsTypeId="urn:microsoft.com/office/officeart/2005/8/quickstyle/simple2" qsCatId="simple" csTypeId="urn:microsoft.com/office/officeart/2005/8/colors/colorful1" csCatId="colorful" phldr="1"/>
      <dgm:spPr/>
      <dgm:t>
        <a:bodyPr/>
        <a:lstStyle/>
        <a:p>
          <a:endParaRPr lang="en-US"/>
        </a:p>
      </dgm:t>
    </dgm:pt>
    <dgm:pt modelId="{6D5B6F9F-531A-477A-ADC1-CDA360F91024}">
      <dgm:prSet phldrT="[Text]" custT="1"/>
      <dgm:spPr/>
      <dgm:t>
        <a:bodyPr/>
        <a:lstStyle/>
        <a:p>
          <a:r>
            <a:rPr lang="en-US" sz="1300" b="1" dirty="0"/>
            <a:t>Q1 2018</a:t>
          </a:r>
        </a:p>
        <a:p>
          <a:r>
            <a:rPr lang="en-US" sz="1300" dirty="0"/>
            <a:t>Early outputs</a:t>
          </a:r>
        </a:p>
        <a:p>
          <a:r>
            <a:rPr lang="en-US" sz="1300" dirty="0"/>
            <a:t>Position papers</a:t>
          </a:r>
          <a:endParaRPr lang="en-US" sz="1300" dirty="0">
            <a:latin typeface="Arial" panose="020B0604020202020204" pitchFamily="34" charset="0"/>
            <a:cs typeface="Arial" panose="020B0604020202020204" pitchFamily="34" charset="0"/>
          </a:endParaRPr>
        </a:p>
      </dgm:t>
    </dgm:pt>
    <dgm:pt modelId="{548BB75B-2BF0-4B4B-B673-085BB462C00E}" type="parTrans" cxnId="{F73D7DA8-A183-44BA-AF48-037424F6E79B}">
      <dgm:prSet/>
      <dgm:spPr/>
      <dgm:t>
        <a:bodyPr/>
        <a:lstStyle/>
        <a:p>
          <a:endParaRPr lang="en-US" sz="1300">
            <a:latin typeface="Arial" panose="020B0604020202020204" pitchFamily="34" charset="0"/>
            <a:cs typeface="Arial" panose="020B0604020202020204" pitchFamily="34" charset="0"/>
          </a:endParaRPr>
        </a:p>
      </dgm:t>
    </dgm:pt>
    <dgm:pt modelId="{AEEFAACC-DE12-4008-8EA1-4AAA2B3D715A}" type="sibTrans" cxnId="{F73D7DA8-A183-44BA-AF48-037424F6E79B}">
      <dgm:prSet/>
      <dgm:spPr/>
      <dgm:t>
        <a:bodyPr/>
        <a:lstStyle/>
        <a:p>
          <a:endParaRPr lang="en-US" sz="1300">
            <a:latin typeface="Arial" panose="020B0604020202020204" pitchFamily="34" charset="0"/>
            <a:cs typeface="Arial" panose="020B0604020202020204" pitchFamily="34" charset="0"/>
          </a:endParaRPr>
        </a:p>
      </dgm:t>
    </dgm:pt>
    <dgm:pt modelId="{6E3E73A3-D3AC-4696-B421-53AA391266BE}">
      <dgm:prSet phldrT="[Text]" custT="1"/>
      <dgm:spPr/>
      <dgm:t>
        <a:bodyPr/>
        <a:lstStyle/>
        <a:p>
          <a:r>
            <a:rPr lang="en-US" sz="1300" b="1" dirty="0"/>
            <a:t>Q1/Q2 2018 </a:t>
          </a:r>
        </a:p>
        <a:p>
          <a:r>
            <a:rPr lang="en-US" sz="1300" dirty="0"/>
            <a:t>Mid-term outputs</a:t>
          </a:r>
          <a:endParaRPr lang="en-GB" sz="1300" dirty="0"/>
        </a:p>
        <a:p>
          <a:r>
            <a:rPr lang="en-GB" sz="1300" dirty="0"/>
            <a:t>Task Forces: UX; Security / privacy</a:t>
          </a:r>
        </a:p>
        <a:p>
          <a:r>
            <a:rPr lang="en-GB" sz="1300" dirty="0"/>
            <a:t>Pilots: Options for discovery; technology platforms</a:t>
          </a:r>
          <a:endParaRPr lang="en-US" sz="1300" dirty="0">
            <a:latin typeface="Arial" panose="020B0604020202020204" pitchFamily="34" charset="0"/>
            <a:cs typeface="Arial" panose="020B0604020202020204" pitchFamily="34" charset="0"/>
          </a:endParaRPr>
        </a:p>
      </dgm:t>
    </dgm:pt>
    <dgm:pt modelId="{FB5B4F92-50C2-42C6-BE5A-51D3E64D36FE}" type="parTrans" cxnId="{EA7DFB37-0F38-4DB6-8A9B-EB6595495793}">
      <dgm:prSet/>
      <dgm:spPr/>
      <dgm:t>
        <a:bodyPr/>
        <a:lstStyle/>
        <a:p>
          <a:endParaRPr lang="en-US" sz="1300">
            <a:latin typeface="Arial" panose="020B0604020202020204" pitchFamily="34" charset="0"/>
            <a:cs typeface="Arial" panose="020B0604020202020204" pitchFamily="34" charset="0"/>
          </a:endParaRPr>
        </a:p>
      </dgm:t>
    </dgm:pt>
    <dgm:pt modelId="{DAE56476-462B-4A3E-8E27-18B309C2EA62}" type="sibTrans" cxnId="{EA7DFB37-0F38-4DB6-8A9B-EB6595495793}">
      <dgm:prSet/>
      <dgm:spPr/>
      <dgm:t>
        <a:bodyPr/>
        <a:lstStyle/>
        <a:p>
          <a:endParaRPr lang="en-US" sz="1300">
            <a:latin typeface="Arial" panose="020B0604020202020204" pitchFamily="34" charset="0"/>
            <a:cs typeface="Arial" panose="020B0604020202020204" pitchFamily="34" charset="0"/>
          </a:endParaRPr>
        </a:p>
      </dgm:t>
    </dgm:pt>
    <dgm:pt modelId="{2227A621-C9CC-4938-B506-8789105148C2}">
      <dgm:prSet phldrT="[Text]" custT="1"/>
      <dgm:spPr/>
      <dgm:t>
        <a:bodyPr/>
        <a:lstStyle/>
        <a:p>
          <a:r>
            <a:rPr lang="en-US" sz="1400" b="1" dirty="0"/>
            <a:t>Q2/Q3 2018</a:t>
          </a:r>
          <a:br>
            <a:rPr lang="en-US" sz="1400" b="1" dirty="0"/>
          </a:br>
          <a:br>
            <a:rPr lang="en-US" sz="1400" b="1" dirty="0"/>
          </a:br>
          <a:r>
            <a:rPr lang="en-US" sz="1400" dirty="0"/>
            <a:t>Draft r</a:t>
          </a:r>
          <a:r>
            <a:rPr lang="en-US" sz="1300" dirty="0"/>
            <a:t>ecommendations</a:t>
          </a:r>
          <a:r>
            <a:rPr lang="en-US" sz="1400" dirty="0"/>
            <a:t>  and open consultation</a:t>
          </a:r>
        </a:p>
        <a:p>
          <a:r>
            <a:rPr lang="en-US" sz="1400" dirty="0"/>
            <a:t>(via NISO process)</a:t>
          </a:r>
          <a:endParaRPr lang="en-US" sz="1400" dirty="0">
            <a:latin typeface="Arial" panose="020B0604020202020204" pitchFamily="34" charset="0"/>
            <a:cs typeface="Arial" panose="020B0604020202020204" pitchFamily="34" charset="0"/>
          </a:endParaRPr>
        </a:p>
      </dgm:t>
    </dgm:pt>
    <dgm:pt modelId="{51DDB2F2-FE39-40EF-8864-61917C9D94A6}" type="parTrans" cxnId="{5C97D2CA-0195-4AA8-BACD-F4B0FE1600D4}">
      <dgm:prSet/>
      <dgm:spPr/>
      <dgm:t>
        <a:bodyPr/>
        <a:lstStyle/>
        <a:p>
          <a:endParaRPr lang="en-US" sz="1300">
            <a:latin typeface="Arial" panose="020B0604020202020204" pitchFamily="34" charset="0"/>
            <a:cs typeface="Arial" panose="020B0604020202020204" pitchFamily="34" charset="0"/>
          </a:endParaRPr>
        </a:p>
      </dgm:t>
    </dgm:pt>
    <dgm:pt modelId="{BE6AEB1D-9FC2-4F5E-9B49-1203360BCE0D}" type="sibTrans" cxnId="{5C97D2CA-0195-4AA8-BACD-F4B0FE1600D4}">
      <dgm:prSet/>
      <dgm:spPr/>
      <dgm:t>
        <a:bodyPr/>
        <a:lstStyle/>
        <a:p>
          <a:endParaRPr lang="en-US" sz="1300">
            <a:latin typeface="Arial" panose="020B0604020202020204" pitchFamily="34" charset="0"/>
            <a:cs typeface="Arial" panose="020B0604020202020204" pitchFamily="34" charset="0"/>
          </a:endParaRPr>
        </a:p>
      </dgm:t>
    </dgm:pt>
    <dgm:pt modelId="{0B1B0EB0-CAC1-4872-A129-E584D7EC9BE6}">
      <dgm:prSet phldrT="[Text]" custT="1"/>
      <dgm:spPr/>
      <dgm:t>
        <a:bodyPr/>
        <a:lstStyle/>
        <a:p>
          <a:r>
            <a:rPr lang="en-GB" sz="1300" b="1" dirty="0"/>
            <a:t>Q4 2018 and onwards </a:t>
          </a:r>
          <a:br>
            <a:rPr lang="en-GB" sz="1300" b="1" dirty="0"/>
          </a:br>
          <a:br>
            <a:rPr lang="en-GB" sz="1300" b="1" dirty="0"/>
          </a:br>
          <a:r>
            <a:rPr lang="en-US" sz="1300" dirty="0"/>
            <a:t>Final recommendations published</a:t>
          </a:r>
        </a:p>
        <a:p>
          <a:r>
            <a:rPr lang="en-US" sz="1300" dirty="0"/>
            <a:t>Recommendation for infrastructure operator</a:t>
          </a:r>
        </a:p>
      </dgm:t>
    </dgm:pt>
    <dgm:pt modelId="{49531659-D41B-4500-BBE4-51E10736E163}" type="parTrans" cxnId="{8F658F3C-3E26-4BFB-B5F8-98938FD0A546}">
      <dgm:prSet/>
      <dgm:spPr/>
      <dgm:t>
        <a:bodyPr/>
        <a:lstStyle/>
        <a:p>
          <a:endParaRPr lang="en-US" sz="1300">
            <a:latin typeface="Arial" panose="020B0604020202020204" pitchFamily="34" charset="0"/>
            <a:cs typeface="Arial" panose="020B0604020202020204" pitchFamily="34" charset="0"/>
          </a:endParaRPr>
        </a:p>
      </dgm:t>
    </dgm:pt>
    <dgm:pt modelId="{99AE3436-BCE4-4EE2-8DCC-F0FEB8D9A073}" type="sibTrans" cxnId="{8F658F3C-3E26-4BFB-B5F8-98938FD0A546}">
      <dgm:prSet/>
      <dgm:spPr/>
      <dgm:t>
        <a:bodyPr/>
        <a:lstStyle/>
        <a:p>
          <a:endParaRPr lang="en-US" sz="1300">
            <a:latin typeface="Arial" panose="020B0604020202020204" pitchFamily="34" charset="0"/>
            <a:cs typeface="Arial" panose="020B0604020202020204" pitchFamily="34" charset="0"/>
          </a:endParaRPr>
        </a:p>
      </dgm:t>
    </dgm:pt>
    <dgm:pt modelId="{CCDAC845-D5CA-4644-9D13-3121B759D4D7}">
      <dgm:prSet phldrT="[Text]" custT="1"/>
      <dgm:spPr/>
      <dgm:t>
        <a:bodyPr/>
        <a:lstStyle/>
        <a:p>
          <a:pPr>
            <a:buNone/>
          </a:pPr>
          <a:r>
            <a:rPr lang="nl-NL" sz="1300" b="1" dirty="0"/>
            <a:t>Beyond 2018</a:t>
          </a:r>
          <a:br>
            <a:rPr lang="nl-NL" sz="1300" b="1" dirty="0"/>
          </a:br>
          <a:br>
            <a:rPr lang="nl-NL" sz="1300" b="1" dirty="0"/>
          </a:br>
          <a:r>
            <a:rPr lang="nl-NL" sz="1300" dirty="0">
              <a:latin typeface="Arial" panose="020B0604020202020204" pitchFamily="34" charset="0"/>
              <a:cs typeface="Arial" panose="020B0604020202020204" pitchFamily="34" charset="0"/>
            </a:rPr>
            <a:t>STM hands over </a:t>
          </a:r>
          <a:r>
            <a:rPr lang="nl-NL" sz="1300" dirty="0" err="1">
              <a:latin typeface="Arial" panose="020B0604020202020204" pitchFamily="34" charset="0"/>
              <a:cs typeface="Arial" panose="020B0604020202020204" pitchFamily="34" charset="0"/>
            </a:rPr>
            <a:t>the</a:t>
          </a:r>
          <a:r>
            <a:rPr lang="nl-NL" sz="1300" dirty="0">
              <a:latin typeface="Arial" panose="020B0604020202020204" pitchFamily="34" charset="0"/>
              <a:cs typeface="Arial" panose="020B0604020202020204" pitchFamily="34" charset="0"/>
            </a:rPr>
            <a:t> lead of </a:t>
          </a:r>
          <a:r>
            <a:rPr lang="nl-NL" sz="1300" dirty="0" err="1">
              <a:latin typeface="Arial" panose="020B0604020202020204" pitchFamily="34" charset="0"/>
              <a:cs typeface="Arial" panose="020B0604020202020204" pitchFamily="34" charset="0"/>
            </a:rPr>
            <a:t>the</a:t>
          </a:r>
          <a:r>
            <a:rPr lang="nl-NL" sz="1300" dirty="0">
              <a:latin typeface="Arial" panose="020B0604020202020204" pitchFamily="34" charset="0"/>
              <a:cs typeface="Arial" panose="020B0604020202020204" pitchFamily="34" charset="0"/>
            </a:rPr>
            <a:t> project </a:t>
          </a:r>
          <a:r>
            <a:rPr lang="nl-NL" sz="1300" dirty="0" err="1">
              <a:latin typeface="Arial" panose="020B0604020202020204" pitchFamily="34" charset="0"/>
              <a:cs typeface="Arial" panose="020B0604020202020204" pitchFamily="34" charset="0"/>
            </a:rPr>
            <a:t>to</a:t>
          </a:r>
          <a:r>
            <a:rPr lang="nl-NL" sz="1300" dirty="0">
              <a:latin typeface="Arial" panose="020B0604020202020204" pitchFamily="34" charset="0"/>
              <a:cs typeface="Arial" panose="020B0604020202020204" pitchFamily="34" charset="0"/>
            </a:rPr>
            <a:t> NISO </a:t>
          </a:r>
          <a:r>
            <a:rPr lang="nl-NL" sz="1300" dirty="0" err="1">
              <a:latin typeface="Arial" panose="020B0604020202020204" pitchFamily="34" charset="0"/>
              <a:cs typeface="Arial" panose="020B0604020202020204" pitchFamily="34" charset="0"/>
            </a:rPr>
            <a:t>for</a:t>
          </a:r>
          <a:r>
            <a:rPr lang="nl-NL" sz="1300" dirty="0">
              <a:latin typeface="Arial" panose="020B0604020202020204" pitchFamily="34" charset="0"/>
              <a:cs typeface="Arial" panose="020B0604020202020204" pitchFamily="34" charset="0"/>
            </a:rPr>
            <a:t> adoption and </a:t>
          </a:r>
          <a:r>
            <a:rPr lang="nl-NL" sz="1300" dirty="0" err="1">
              <a:latin typeface="Arial" panose="020B0604020202020204" pitchFamily="34" charset="0"/>
              <a:cs typeface="Arial" panose="020B0604020202020204" pitchFamily="34" charset="0"/>
            </a:rPr>
            <a:t>implementation</a:t>
          </a:r>
          <a:br>
            <a:rPr lang="nl-NL" sz="1300" dirty="0">
              <a:latin typeface="Arial" panose="020B0604020202020204" pitchFamily="34" charset="0"/>
              <a:cs typeface="Arial" panose="020B0604020202020204" pitchFamily="34" charset="0"/>
            </a:rPr>
          </a:br>
          <a:r>
            <a:rPr lang="nl-NL" sz="1300" dirty="0">
              <a:latin typeface="Arial" panose="020B0604020202020204" pitchFamily="34" charset="0"/>
              <a:cs typeface="Arial" panose="020B0604020202020204" pitchFamily="34" charset="0"/>
            </a:rPr>
            <a:t> </a:t>
          </a:r>
          <a:br>
            <a:rPr lang="nl-NL" sz="1300" dirty="0">
              <a:latin typeface="Arial" panose="020B0604020202020204" pitchFamily="34" charset="0"/>
              <a:cs typeface="Arial" panose="020B0604020202020204" pitchFamily="34" charset="0"/>
            </a:rPr>
          </a:br>
          <a:r>
            <a:rPr lang="en-US" sz="1300" dirty="0"/>
            <a:t>Creation of and involvement in Operational User Communities</a:t>
          </a:r>
        </a:p>
      </dgm:t>
    </dgm:pt>
    <dgm:pt modelId="{0713FF6B-7989-4B29-862E-60C30048039E}" type="parTrans" cxnId="{5FD61D5E-02BB-4EB9-AD50-58914F666722}">
      <dgm:prSet/>
      <dgm:spPr/>
      <dgm:t>
        <a:bodyPr/>
        <a:lstStyle/>
        <a:p>
          <a:endParaRPr lang="en-GB"/>
        </a:p>
      </dgm:t>
    </dgm:pt>
    <dgm:pt modelId="{1B8FED8F-F02A-4A24-9AC4-89ADA0333778}" type="sibTrans" cxnId="{5FD61D5E-02BB-4EB9-AD50-58914F666722}">
      <dgm:prSet/>
      <dgm:spPr/>
      <dgm:t>
        <a:bodyPr/>
        <a:lstStyle/>
        <a:p>
          <a:endParaRPr lang="en-GB"/>
        </a:p>
      </dgm:t>
    </dgm:pt>
    <dgm:pt modelId="{C81AC350-91BD-4273-AC41-0D49046A8060}" type="pres">
      <dgm:prSet presAssocID="{9285591B-9465-47EA-B9D1-FBDB11648FF3}" presName="CompostProcess" presStyleCnt="0">
        <dgm:presLayoutVars>
          <dgm:dir/>
          <dgm:resizeHandles val="exact"/>
        </dgm:presLayoutVars>
      </dgm:prSet>
      <dgm:spPr/>
    </dgm:pt>
    <dgm:pt modelId="{8D8DAAA1-23C2-4506-982C-E9CE3BCB5DB3}" type="pres">
      <dgm:prSet presAssocID="{9285591B-9465-47EA-B9D1-FBDB11648FF3}" presName="arrow" presStyleLbl="bgShp" presStyleIdx="0" presStyleCnt="1" custScaleX="117647"/>
      <dgm:spPr/>
    </dgm:pt>
    <dgm:pt modelId="{539170CA-FE8F-4E46-982C-813D42D12B8E}" type="pres">
      <dgm:prSet presAssocID="{9285591B-9465-47EA-B9D1-FBDB11648FF3}" presName="linearProcess" presStyleCnt="0"/>
      <dgm:spPr/>
    </dgm:pt>
    <dgm:pt modelId="{FEE4CBE7-0583-43C3-B8B9-3F540F7A2B18}" type="pres">
      <dgm:prSet presAssocID="{6D5B6F9F-531A-477A-ADC1-CDA360F91024}" presName="textNode" presStyleLbl="node1" presStyleIdx="0" presStyleCnt="5">
        <dgm:presLayoutVars>
          <dgm:bulletEnabled val="1"/>
        </dgm:presLayoutVars>
      </dgm:prSet>
      <dgm:spPr/>
    </dgm:pt>
    <dgm:pt modelId="{09D94758-D503-4D79-86C6-5449337771D6}" type="pres">
      <dgm:prSet presAssocID="{AEEFAACC-DE12-4008-8EA1-4AAA2B3D715A}" presName="sibTrans" presStyleCnt="0"/>
      <dgm:spPr/>
    </dgm:pt>
    <dgm:pt modelId="{E3195D9F-AE4A-4136-8674-8025CDBC7C4A}" type="pres">
      <dgm:prSet presAssocID="{6E3E73A3-D3AC-4696-B421-53AA391266BE}" presName="textNode" presStyleLbl="node1" presStyleIdx="1" presStyleCnt="5">
        <dgm:presLayoutVars>
          <dgm:bulletEnabled val="1"/>
        </dgm:presLayoutVars>
      </dgm:prSet>
      <dgm:spPr/>
    </dgm:pt>
    <dgm:pt modelId="{ADB11279-EDE1-447C-B455-E7CBC0546506}" type="pres">
      <dgm:prSet presAssocID="{DAE56476-462B-4A3E-8E27-18B309C2EA62}" presName="sibTrans" presStyleCnt="0"/>
      <dgm:spPr/>
    </dgm:pt>
    <dgm:pt modelId="{E4D3C470-1696-4727-944C-4656B1AAAFD3}" type="pres">
      <dgm:prSet presAssocID="{2227A621-C9CC-4938-B506-8789105148C2}" presName="textNode" presStyleLbl="node1" presStyleIdx="2" presStyleCnt="5">
        <dgm:presLayoutVars>
          <dgm:bulletEnabled val="1"/>
        </dgm:presLayoutVars>
      </dgm:prSet>
      <dgm:spPr/>
    </dgm:pt>
    <dgm:pt modelId="{9A8442C0-3286-44C2-949F-CA1EF83E00AE}" type="pres">
      <dgm:prSet presAssocID="{BE6AEB1D-9FC2-4F5E-9B49-1203360BCE0D}" presName="sibTrans" presStyleCnt="0"/>
      <dgm:spPr/>
    </dgm:pt>
    <dgm:pt modelId="{30031052-714F-4E20-9F11-E35C67743C3F}" type="pres">
      <dgm:prSet presAssocID="{0B1B0EB0-CAC1-4872-A129-E584D7EC9BE6}" presName="textNode" presStyleLbl="node1" presStyleIdx="3" presStyleCnt="5">
        <dgm:presLayoutVars>
          <dgm:bulletEnabled val="1"/>
        </dgm:presLayoutVars>
      </dgm:prSet>
      <dgm:spPr/>
    </dgm:pt>
    <dgm:pt modelId="{9A9BD134-7515-4BF5-9DCF-2CD78C8551C6}" type="pres">
      <dgm:prSet presAssocID="{99AE3436-BCE4-4EE2-8DCC-F0FEB8D9A073}" presName="sibTrans" presStyleCnt="0"/>
      <dgm:spPr/>
    </dgm:pt>
    <dgm:pt modelId="{49ABAA67-FFAC-4F29-ACEB-90AC03FD6322}" type="pres">
      <dgm:prSet presAssocID="{CCDAC845-D5CA-4644-9D13-3121B759D4D7}" presName="textNode" presStyleLbl="node1" presStyleIdx="4" presStyleCnt="5">
        <dgm:presLayoutVars>
          <dgm:bulletEnabled val="1"/>
        </dgm:presLayoutVars>
      </dgm:prSet>
      <dgm:spPr/>
    </dgm:pt>
  </dgm:ptLst>
  <dgm:cxnLst>
    <dgm:cxn modelId="{FB2EF602-6FB6-46F9-B18E-903619C7B70F}" type="presOf" srcId="{9285591B-9465-47EA-B9D1-FBDB11648FF3}" destId="{C81AC350-91BD-4273-AC41-0D49046A8060}" srcOrd="0" destOrd="0" presId="urn:microsoft.com/office/officeart/2005/8/layout/hProcess9"/>
    <dgm:cxn modelId="{EA7DFB37-0F38-4DB6-8A9B-EB6595495793}" srcId="{9285591B-9465-47EA-B9D1-FBDB11648FF3}" destId="{6E3E73A3-D3AC-4696-B421-53AA391266BE}" srcOrd="1" destOrd="0" parTransId="{FB5B4F92-50C2-42C6-BE5A-51D3E64D36FE}" sibTransId="{DAE56476-462B-4A3E-8E27-18B309C2EA62}"/>
    <dgm:cxn modelId="{8F658F3C-3E26-4BFB-B5F8-98938FD0A546}" srcId="{9285591B-9465-47EA-B9D1-FBDB11648FF3}" destId="{0B1B0EB0-CAC1-4872-A129-E584D7EC9BE6}" srcOrd="3" destOrd="0" parTransId="{49531659-D41B-4500-BBE4-51E10736E163}" sibTransId="{99AE3436-BCE4-4EE2-8DCC-F0FEB8D9A073}"/>
    <dgm:cxn modelId="{1E11C940-BED0-456A-8E52-FFFE247CABB7}" type="presOf" srcId="{6D5B6F9F-531A-477A-ADC1-CDA360F91024}" destId="{FEE4CBE7-0583-43C3-B8B9-3F540F7A2B18}" srcOrd="0" destOrd="0" presId="urn:microsoft.com/office/officeart/2005/8/layout/hProcess9"/>
    <dgm:cxn modelId="{E1E3EB43-0AA3-478C-B9EB-34E5E4EC23DA}" type="presOf" srcId="{6E3E73A3-D3AC-4696-B421-53AA391266BE}" destId="{E3195D9F-AE4A-4136-8674-8025CDBC7C4A}" srcOrd="0" destOrd="0" presId="urn:microsoft.com/office/officeart/2005/8/layout/hProcess9"/>
    <dgm:cxn modelId="{5FD61D5E-02BB-4EB9-AD50-58914F666722}" srcId="{9285591B-9465-47EA-B9D1-FBDB11648FF3}" destId="{CCDAC845-D5CA-4644-9D13-3121B759D4D7}" srcOrd="4" destOrd="0" parTransId="{0713FF6B-7989-4B29-862E-60C30048039E}" sibTransId="{1B8FED8F-F02A-4A24-9AC4-89ADA0333778}"/>
    <dgm:cxn modelId="{F4701881-92BA-4175-A626-E6A6D08C9099}" type="presOf" srcId="{0B1B0EB0-CAC1-4872-A129-E584D7EC9BE6}" destId="{30031052-714F-4E20-9F11-E35C67743C3F}" srcOrd="0" destOrd="0" presId="urn:microsoft.com/office/officeart/2005/8/layout/hProcess9"/>
    <dgm:cxn modelId="{B6E4CE89-3579-4E04-9FD6-A6230AD7873E}" type="presOf" srcId="{CCDAC845-D5CA-4644-9D13-3121B759D4D7}" destId="{49ABAA67-FFAC-4F29-ACEB-90AC03FD6322}" srcOrd="0" destOrd="0" presId="urn:microsoft.com/office/officeart/2005/8/layout/hProcess9"/>
    <dgm:cxn modelId="{F73D7DA8-A183-44BA-AF48-037424F6E79B}" srcId="{9285591B-9465-47EA-B9D1-FBDB11648FF3}" destId="{6D5B6F9F-531A-477A-ADC1-CDA360F91024}" srcOrd="0" destOrd="0" parTransId="{548BB75B-2BF0-4B4B-B673-085BB462C00E}" sibTransId="{AEEFAACC-DE12-4008-8EA1-4AAA2B3D715A}"/>
    <dgm:cxn modelId="{C3D7E3B5-857A-41F4-A306-B57A0F716536}" type="presOf" srcId="{2227A621-C9CC-4938-B506-8789105148C2}" destId="{E4D3C470-1696-4727-944C-4656B1AAAFD3}" srcOrd="0" destOrd="0" presId="urn:microsoft.com/office/officeart/2005/8/layout/hProcess9"/>
    <dgm:cxn modelId="{5C97D2CA-0195-4AA8-BACD-F4B0FE1600D4}" srcId="{9285591B-9465-47EA-B9D1-FBDB11648FF3}" destId="{2227A621-C9CC-4938-B506-8789105148C2}" srcOrd="2" destOrd="0" parTransId="{51DDB2F2-FE39-40EF-8864-61917C9D94A6}" sibTransId="{BE6AEB1D-9FC2-4F5E-9B49-1203360BCE0D}"/>
    <dgm:cxn modelId="{54EAA1CC-1D92-4B81-8E44-5EF0A1FDA4EE}" type="presParOf" srcId="{C81AC350-91BD-4273-AC41-0D49046A8060}" destId="{8D8DAAA1-23C2-4506-982C-E9CE3BCB5DB3}" srcOrd="0" destOrd="0" presId="urn:microsoft.com/office/officeart/2005/8/layout/hProcess9"/>
    <dgm:cxn modelId="{4B32816D-B144-47A2-8265-BF1129C62594}" type="presParOf" srcId="{C81AC350-91BD-4273-AC41-0D49046A8060}" destId="{539170CA-FE8F-4E46-982C-813D42D12B8E}" srcOrd="1" destOrd="0" presId="urn:microsoft.com/office/officeart/2005/8/layout/hProcess9"/>
    <dgm:cxn modelId="{D87407DE-E9EC-4D6C-AAA2-2D0E795AC206}" type="presParOf" srcId="{539170CA-FE8F-4E46-982C-813D42D12B8E}" destId="{FEE4CBE7-0583-43C3-B8B9-3F540F7A2B18}" srcOrd="0" destOrd="0" presId="urn:microsoft.com/office/officeart/2005/8/layout/hProcess9"/>
    <dgm:cxn modelId="{6928228B-CB8C-45D4-B697-259520EF176D}" type="presParOf" srcId="{539170CA-FE8F-4E46-982C-813D42D12B8E}" destId="{09D94758-D503-4D79-86C6-5449337771D6}" srcOrd="1" destOrd="0" presId="urn:microsoft.com/office/officeart/2005/8/layout/hProcess9"/>
    <dgm:cxn modelId="{8D7D5B0D-63FC-40BF-9B52-301532796ED7}" type="presParOf" srcId="{539170CA-FE8F-4E46-982C-813D42D12B8E}" destId="{E3195D9F-AE4A-4136-8674-8025CDBC7C4A}" srcOrd="2" destOrd="0" presId="urn:microsoft.com/office/officeart/2005/8/layout/hProcess9"/>
    <dgm:cxn modelId="{F6E9DB2E-A72C-4F6F-B318-5FEA538F147B}" type="presParOf" srcId="{539170CA-FE8F-4E46-982C-813D42D12B8E}" destId="{ADB11279-EDE1-447C-B455-E7CBC0546506}" srcOrd="3" destOrd="0" presId="urn:microsoft.com/office/officeart/2005/8/layout/hProcess9"/>
    <dgm:cxn modelId="{72116678-EC2E-4A3B-B771-7E564B8E152F}" type="presParOf" srcId="{539170CA-FE8F-4E46-982C-813D42D12B8E}" destId="{E4D3C470-1696-4727-944C-4656B1AAAFD3}" srcOrd="4" destOrd="0" presId="urn:microsoft.com/office/officeart/2005/8/layout/hProcess9"/>
    <dgm:cxn modelId="{AD6BFF60-372F-41B9-B512-E54DEA690005}" type="presParOf" srcId="{539170CA-FE8F-4E46-982C-813D42D12B8E}" destId="{9A8442C0-3286-44C2-949F-CA1EF83E00AE}" srcOrd="5" destOrd="0" presId="urn:microsoft.com/office/officeart/2005/8/layout/hProcess9"/>
    <dgm:cxn modelId="{4A6A8A90-2DF7-4136-B25C-383799FD8E54}" type="presParOf" srcId="{539170CA-FE8F-4E46-982C-813D42D12B8E}" destId="{30031052-714F-4E20-9F11-E35C67743C3F}" srcOrd="6" destOrd="0" presId="urn:microsoft.com/office/officeart/2005/8/layout/hProcess9"/>
    <dgm:cxn modelId="{B71DC121-868F-427A-A183-771672249C5B}" type="presParOf" srcId="{539170CA-FE8F-4E46-982C-813D42D12B8E}" destId="{9A9BD134-7515-4BF5-9DCF-2CD78C8551C6}" srcOrd="7" destOrd="0" presId="urn:microsoft.com/office/officeart/2005/8/layout/hProcess9"/>
    <dgm:cxn modelId="{6E4D8AF8-E234-4615-A2D3-A14C1B821CC7}" type="presParOf" srcId="{539170CA-FE8F-4E46-982C-813D42D12B8E}" destId="{49ABAA67-FFAC-4F29-ACEB-90AC03FD632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DAAA1-23C2-4506-982C-E9CE3BCB5DB3}">
      <dsp:nvSpPr>
        <dsp:cNvPr id="0" name=""/>
        <dsp:cNvSpPr/>
      </dsp:nvSpPr>
      <dsp:spPr>
        <a:xfrm>
          <a:off x="2" y="0"/>
          <a:ext cx="10103218" cy="51917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4CBE7-0583-43C3-B8B9-3F540F7A2B18}">
      <dsp:nvSpPr>
        <dsp:cNvPr id="0" name=""/>
        <dsp:cNvSpPr/>
      </dsp:nvSpPr>
      <dsp:spPr>
        <a:xfrm>
          <a:off x="2959" y="1557535"/>
          <a:ext cx="1781877" cy="20767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Q1 2018</a:t>
          </a:r>
        </a:p>
        <a:p>
          <a:pPr marL="0" lvl="0" indent="0" algn="ctr" defTabSz="577850">
            <a:lnSpc>
              <a:spcPct val="90000"/>
            </a:lnSpc>
            <a:spcBef>
              <a:spcPct val="0"/>
            </a:spcBef>
            <a:spcAft>
              <a:spcPct val="35000"/>
            </a:spcAft>
            <a:buNone/>
          </a:pPr>
          <a:r>
            <a:rPr lang="en-US" sz="1300" kern="1200" dirty="0"/>
            <a:t>Early outputs</a:t>
          </a:r>
        </a:p>
        <a:p>
          <a:pPr marL="0" lvl="0" indent="0" algn="ctr" defTabSz="577850">
            <a:lnSpc>
              <a:spcPct val="90000"/>
            </a:lnSpc>
            <a:spcBef>
              <a:spcPct val="0"/>
            </a:spcBef>
            <a:spcAft>
              <a:spcPct val="35000"/>
            </a:spcAft>
            <a:buNone/>
          </a:pPr>
          <a:r>
            <a:rPr lang="en-US" sz="1300" kern="1200" dirty="0"/>
            <a:t>Position papers</a:t>
          </a:r>
          <a:endParaRPr lang="en-US" sz="1300" kern="1200" dirty="0">
            <a:latin typeface="Arial" panose="020B0604020202020204" pitchFamily="34" charset="0"/>
            <a:cs typeface="Arial" panose="020B0604020202020204" pitchFamily="34" charset="0"/>
          </a:endParaRPr>
        </a:p>
      </dsp:txBody>
      <dsp:txXfrm>
        <a:off x="89943" y="1644519"/>
        <a:ext cx="1607909" cy="1902745"/>
      </dsp:txXfrm>
    </dsp:sp>
    <dsp:sp modelId="{E3195D9F-AE4A-4136-8674-8025CDBC7C4A}">
      <dsp:nvSpPr>
        <dsp:cNvPr id="0" name=""/>
        <dsp:cNvSpPr/>
      </dsp:nvSpPr>
      <dsp:spPr>
        <a:xfrm>
          <a:off x="2081816" y="1557535"/>
          <a:ext cx="1781877" cy="207671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Q1/Q2 2018 </a:t>
          </a:r>
        </a:p>
        <a:p>
          <a:pPr marL="0" lvl="0" indent="0" algn="ctr" defTabSz="577850">
            <a:lnSpc>
              <a:spcPct val="90000"/>
            </a:lnSpc>
            <a:spcBef>
              <a:spcPct val="0"/>
            </a:spcBef>
            <a:spcAft>
              <a:spcPct val="35000"/>
            </a:spcAft>
            <a:buNone/>
          </a:pPr>
          <a:r>
            <a:rPr lang="en-US" sz="1300" kern="1200" dirty="0"/>
            <a:t>Mid-term outputs</a:t>
          </a:r>
          <a:endParaRPr lang="en-GB" sz="1300" kern="1200" dirty="0"/>
        </a:p>
        <a:p>
          <a:pPr marL="0" lvl="0" indent="0" algn="ctr" defTabSz="577850">
            <a:lnSpc>
              <a:spcPct val="90000"/>
            </a:lnSpc>
            <a:spcBef>
              <a:spcPct val="0"/>
            </a:spcBef>
            <a:spcAft>
              <a:spcPct val="35000"/>
            </a:spcAft>
            <a:buNone/>
          </a:pPr>
          <a:r>
            <a:rPr lang="en-GB" sz="1300" kern="1200" dirty="0"/>
            <a:t>Task Forces: UX; Security / privacy</a:t>
          </a:r>
        </a:p>
        <a:p>
          <a:pPr marL="0" lvl="0" indent="0" algn="ctr" defTabSz="577850">
            <a:lnSpc>
              <a:spcPct val="90000"/>
            </a:lnSpc>
            <a:spcBef>
              <a:spcPct val="0"/>
            </a:spcBef>
            <a:spcAft>
              <a:spcPct val="35000"/>
            </a:spcAft>
            <a:buNone/>
          </a:pPr>
          <a:r>
            <a:rPr lang="en-GB" sz="1300" kern="1200" dirty="0"/>
            <a:t>Pilots: Options for discovery; technology platforms</a:t>
          </a:r>
          <a:endParaRPr lang="en-US" sz="1300" kern="1200" dirty="0">
            <a:latin typeface="Arial" panose="020B0604020202020204" pitchFamily="34" charset="0"/>
            <a:cs typeface="Arial" panose="020B0604020202020204" pitchFamily="34" charset="0"/>
          </a:endParaRPr>
        </a:p>
      </dsp:txBody>
      <dsp:txXfrm>
        <a:off x="2168800" y="1644519"/>
        <a:ext cx="1607909" cy="1902745"/>
      </dsp:txXfrm>
    </dsp:sp>
    <dsp:sp modelId="{E4D3C470-1696-4727-944C-4656B1AAAFD3}">
      <dsp:nvSpPr>
        <dsp:cNvPr id="0" name=""/>
        <dsp:cNvSpPr/>
      </dsp:nvSpPr>
      <dsp:spPr>
        <a:xfrm>
          <a:off x="4160673" y="1557535"/>
          <a:ext cx="1781877" cy="207671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Q2/Q3 2018</a:t>
          </a:r>
          <a:br>
            <a:rPr lang="en-US" sz="1400" b="1" kern="1200" dirty="0"/>
          </a:br>
          <a:br>
            <a:rPr lang="en-US" sz="1400" b="1" kern="1200" dirty="0"/>
          </a:br>
          <a:r>
            <a:rPr lang="en-US" sz="1400" kern="1200" dirty="0"/>
            <a:t>Draft r</a:t>
          </a:r>
          <a:r>
            <a:rPr lang="en-US" sz="1300" kern="1200" dirty="0"/>
            <a:t>ecommendations</a:t>
          </a:r>
          <a:r>
            <a:rPr lang="en-US" sz="1400" kern="1200" dirty="0"/>
            <a:t>  and open consultation</a:t>
          </a:r>
        </a:p>
        <a:p>
          <a:pPr marL="0" lvl="0" indent="0" algn="ctr" defTabSz="622300">
            <a:lnSpc>
              <a:spcPct val="90000"/>
            </a:lnSpc>
            <a:spcBef>
              <a:spcPct val="0"/>
            </a:spcBef>
            <a:spcAft>
              <a:spcPct val="35000"/>
            </a:spcAft>
            <a:buNone/>
          </a:pPr>
          <a:r>
            <a:rPr lang="en-US" sz="1400" kern="1200" dirty="0"/>
            <a:t>(via NISO process)</a:t>
          </a:r>
          <a:endParaRPr lang="en-US" sz="1400" kern="1200" dirty="0">
            <a:latin typeface="Arial" panose="020B0604020202020204" pitchFamily="34" charset="0"/>
            <a:cs typeface="Arial" panose="020B0604020202020204" pitchFamily="34" charset="0"/>
          </a:endParaRPr>
        </a:p>
      </dsp:txBody>
      <dsp:txXfrm>
        <a:off x="4247657" y="1644519"/>
        <a:ext cx="1607909" cy="1902745"/>
      </dsp:txXfrm>
    </dsp:sp>
    <dsp:sp modelId="{30031052-714F-4E20-9F11-E35C67743C3F}">
      <dsp:nvSpPr>
        <dsp:cNvPr id="0" name=""/>
        <dsp:cNvSpPr/>
      </dsp:nvSpPr>
      <dsp:spPr>
        <a:xfrm>
          <a:off x="6239530" y="1557535"/>
          <a:ext cx="1781877" cy="207671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Q4 2018 and onwards </a:t>
          </a:r>
          <a:br>
            <a:rPr lang="en-GB" sz="1300" b="1" kern="1200" dirty="0"/>
          </a:br>
          <a:br>
            <a:rPr lang="en-GB" sz="1300" b="1" kern="1200" dirty="0"/>
          </a:br>
          <a:r>
            <a:rPr lang="en-US" sz="1300" kern="1200" dirty="0"/>
            <a:t>Final recommendations published</a:t>
          </a:r>
        </a:p>
        <a:p>
          <a:pPr marL="0" lvl="0" indent="0" algn="ctr" defTabSz="577850">
            <a:lnSpc>
              <a:spcPct val="90000"/>
            </a:lnSpc>
            <a:spcBef>
              <a:spcPct val="0"/>
            </a:spcBef>
            <a:spcAft>
              <a:spcPct val="35000"/>
            </a:spcAft>
            <a:buNone/>
          </a:pPr>
          <a:r>
            <a:rPr lang="en-US" sz="1300" kern="1200" dirty="0"/>
            <a:t>Recommendation for infrastructure operator</a:t>
          </a:r>
        </a:p>
      </dsp:txBody>
      <dsp:txXfrm>
        <a:off x="6326514" y="1644519"/>
        <a:ext cx="1607909" cy="1902745"/>
      </dsp:txXfrm>
    </dsp:sp>
    <dsp:sp modelId="{49ABAA67-FFAC-4F29-ACEB-90AC03FD6322}">
      <dsp:nvSpPr>
        <dsp:cNvPr id="0" name=""/>
        <dsp:cNvSpPr/>
      </dsp:nvSpPr>
      <dsp:spPr>
        <a:xfrm>
          <a:off x="8318386" y="1557535"/>
          <a:ext cx="1781877" cy="207671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b="1" kern="1200" dirty="0"/>
            <a:t>Beyond 2018</a:t>
          </a:r>
          <a:br>
            <a:rPr lang="nl-NL" sz="1300" b="1" kern="1200" dirty="0"/>
          </a:br>
          <a:br>
            <a:rPr lang="nl-NL" sz="1300" b="1" kern="1200" dirty="0"/>
          </a:br>
          <a:r>
            <a:rPr lang="nl-NL" sz="1300" kern="1200" dirty="0">
              <a:latin typeface="Arial" panose="020B0604020202020204" pitchFamily="34" charset="0"/>
              <a:cs typeface="Arial" panose="020B0604020202020204" pitchFamily="34" charset="0"/>
            </a:rPr>
            <a:t>STM hands over </a:t>
          </a:r>
          <a:r>
            <a:rPr lang="nl-NL" sz="1300" kern="1200" dirty="0" err="1">
              <a:latin typeface="Arial" panose="020B0604020202020204" pitchFamily="34" charset="0"/>
              <a:cs typeface="Arial" panose="020B0604020202020204" pitchFamily="34" charset="0"/>
            </a:rPr>
            <a:t>the</a:t>
          </a:r>
          <a:r>
            <a:rPr lang="nl-NL" sz="1300" kern="1200" dirty="0">
              <a:latin typeface="Arial" panose="020B0604020202020204" pitchFamily="34" charset="0"/>
              <a:cs typeface="Arial" panose="020B0604020202020204" pitchFamily="34" charset="0"/>
            </a:rPr>
            <a:t> lead of </a:t>
          </a:r>
          <a:r>
            <a:rPr lang="nl-NL" sz="1300" kern="1200" dirty="0" err="1">
              <a:latin typeface="Arial" panose="020B0604020202020204" pitchFamily="34" charset="0"/>
              <a:cs typeface="Arial" panose="020B0604020202020204" pitchFamily="34" charset="0"/>
            </a:rPr>
            <a:t>the</a:t>
          </a:r>
          <a:r>
            <a:rPr lang="nl-NL" sz="1300" kern="1200" dirty="0">
              <a:latin typeface="Arial" panose="020B0604020202020204" pitchFamily="34" charset="0"/>
              <a:cs typeface="Arial" panose="020B0604020202020204" pitchFamily="34" charset="0"/>
            </a:rPr>
            <a:t> project </a:t>
          </a:r>
          <a:r>
            <a:rPr lang="nl-NL" sz="1300" kern="1200" dirty="0" err="1">
              <a:latin typeface="Arial" panose="020B0604020202020204" pitchFamily="34" charset="0"/>
              <a:cs typeface="Arial" panose="020B0604020202020204" pitchFamily="34" charset="0"/>
            </a:rPr>
            <a:t>to</a:t>
          </a:r>
          <a:r>
            <a:rPr lang="nl-NL" sz="1300" kern="1200" dirty="0">
              <a:latin typeface="Arial" panose="020B0604020202020204" pitchFamily="34" charset="0"/>
              <a:cs typeface="Arial" panose="020B0604020202020204" pitchFamily="34" charset="0"/>
            </a:rPr>
            <a:t> NISO </a:t>
          </a:r>
          <a:r>
            <a:rPr lang="nl-NL" sz="1300" kern="1200" dirty="0" err="1">
              <a:latin typeface="Arial" panose="020B0604020202020204" pitchFamily="34" charset="0"/>
              <a:cs typeface="Arial" panose="020B0604020202020204" pitchFamily="34" charset="0"/>
            </a:rPr>
            <a:t>for</a:t>
          </a:r>
          <a:r>
            <a:rPr lang="nl-NL" sz="1300" kern="1200" dirty="0">
              <a:latin typeface="Arial" panose="020B0604020202020204" pitchFamily="34" charset="0"/>
              <a:cs typeface="Arial" panose="020B0604020202020204" pitchFamily="34" charset="0"/>
            </a:rPr>
            <a:t> adoption and </a:t>
          </a:r>
          <a:r>
            <a:rPr lang="nl-NL" sz="1300" kern="1200" dirty="0" err="1">
              <a:latin typeface="Arial" panose="020B0604020202020204" pitchFamily="34" charset="0"/>
              <a:cs typeface="Arial" panose="020B0604020202020204" pitchFamily="34" charset="0"/>
            </a:rPr>
            <a:t>implementation</a:t>
          </a:r>
          <a:br>
            <a:rPr lang="nl-NL" sz="1300" kern="1200" dirty="0">
              <a:latin typeface="Arial" panose="020B0604020202020204" pitchFamily="34" charset="0"/>
              <a:cs typeface="Arial" panose="020B0604020202020204" pitchFamily="34" charset="0"/>
            </a:rPr>
          </a:br>
          <a:r>
            <a:rPr lang="nl-NL" sz="1300" kern="1200" dirty="0">
              <a:latin typeface="Arial" panose="020B0604020202020204" pitchFamily="34" charset="0"/>
              <a:cs typeface="Arial" panose="020B0604020202020204" pitchFamily="34" charset="0"/>
            </a:rPr>
            <a:t> </a:t>
          </a:r>
          <a:br>
            <a:rPr lang="nl-NL" sz="1300" kern="1200" dirty="0">
              <a:latin typeface="Arial" panose="020B0604020202020204" pitchFamily="34" charset="0"/>
              <a:cs typeface="Arial" panose="020B0604020202020204" pitchFamily="34" charset="0"/>
            </a:rPr>
          </a:br>
          <a:r>
            <a:rPr lang="en-US" sz="1300" kern="1200" dirty="0"/>
            <a:t>Creation of and involvement in Operational User Communities</a:t>
          </a:r>
        </a:p>
      </dsp:txBody>
      <dsp:txXfrm>
        <a:off x="8405370" y="1644519"/>
        <a:ext cx="1607909" cy="19027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376DE996-B52A-8745-9ACE-4B0556CD2E5A}" type="datetimeFigureOut">
              <a:rPr lang="en-US" smtClean="0"/>
              <a:t>5/1/18</a:t>
            </a:fld>
            <a:endParaRPr lang="en-US"/>
          </a:p>
        </p:txBody>
      </p:sp>
      <p:sp>
        <p:nvSpPr>
          <p:cNvPr id="4" name="Footer Placeholder 3"/>
          <p:cNvSpPr>
            <a:spLocks noGrp="1"/>
          </p:cNvSpPr>
          <p:nvPr>
            <p:ph type="ftr" sz="quarter" idx="2"/>
          </p:nvPr>
        </p:nvSpPr>
        <p:spPr>
          <a:xfrm>
            <a:off x="2"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1440" tIns="45720" rIns="91440" bIns="45720" rtlCol="0" anchor="b"/>
          <a:lstStyle>
            <a:lvl1pPr algn="r">
              <a:defRPr sz="1200"/>
            </a:lvl1pPr>
          </a:lstStyle>
          <a:p>
            <a:fld id="{3BEA1CC4-C745-8445-8512-B7B4E9D25F0F}" type="slidenum">
              <a:rPr lang="en-US" smtClean="0"/>
              <a:t>‹#›</a:t>
            </a:fld>
            <a:endParaRPr lang="en-US"/>
          </a:p>
        </p:txBody>
      </p:sp>
    </p:spTree>
    <p:extLst>
      <p:ext uri="{BB962C8B-B14F-4D97-AF65-F5344CB8AC3E}">
        <p14:creationId xmlns:p14="http://schemas.microsoft.com/office/powerpoint/2010/main" val="1092641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406400" y="696913"/>
            <a:ext cx="6197600" cy="3486150"/>
          </a:xfrm>
          <a:prstGeom prst="rect">
            <a:avLst/>
          </a:prstGeom>
        </p:spPr>
        <p:txBody>
          <a:bodyPr/>
          <a:lstStyle/>
          <a:p>
            <a:endParaRPr/>
          </a:p>
        </p:txBody>
      </p:sp>
      <p:sp>
        <p:nvSpPr>
          <p:cNvPr id="175" name="Shape 175"/>
          <p:cNvSpPr>
            <a:spLocks noGrp="1"/>
          </p:cNvSpPr>
          <p:nvPr>
            <p:ph type="body" sz="quarter" idx="1"/>
          </p:nvPr>
        </p:nvSpPr>
        <p:spPr>
          <a:xfrm>
            <a:off x="934721" y="4415791"/>
            <a:ext cx="5140960" cy="4183380"/>
          </a:xfrm>
          <a:prstGeom prst="rect">
            <a:avLst/>
          </a:prstGeom>
        </p:spPr>
        <p:txBody>
          <a:bodyPr/>
          <a:lstStyle/>
          <a:p>
            <a:endParaRPr/>
          </a:p>
        </p:txBody>
      </p:sp>
    </p:spTree>
    <p:extLst>
      <p:ext uri="{BB962C8B-B14F-4D97-AF65-F5344CB8AC3E}">
        <p14:creationId xmlns:p14="http://schemas.microsoft.com/office/powerpoint/2010/main" val="3570817128"/>
      </p:ext>
    </p:extLst>
  </p:cSld>
  <p:clrMap bg1="lt1" tx1="dk1" bg2="lt2" tx2="dk2" accent1="accent1" accent2="accent2" accent3="accent3" accent4="accent4" accent5="accent5" accent6="accent6" hlink="hlink" folHlink="folHlink"/>
  <p:hf hdr="0" ftr="0" dt="0"/>
  <p:notesStyle>
    <a:lvl1pPr defTabSz="872722" latinLnBrk="0">
      <a:defRPr sz="1100">
        <a:latin typeface="+mj-lt"/>
        <a:ea typeface="+mj-ea"/>
        <a:cs typeface="+mj-cs"/>
        <a:sym typeface="Calibri"/>
      </a:defRPr>
    </a:lvl1pPr>
    <a:lvl2pPr indent="228600" defTabSz="872722" latinLnBrk="0">
      <a:defRPr sz="1100">
        <a:latin typeface="+mj-lt"/>
        <a:ea typeface="+mj-ea"/>
        <a:cs typeface="+mj-cs"/>
        <a:sym typeface="Calibri"/>
      </a:defRPr>
    </a:lvl2pPr>
    <a:lvl3pPr indent="457200" defTabSz="872722" latinLnBrk="0">
      <a:defRPr sz="1100">
        <a:latin typeface="+mj-lt"/>
        <a:ea typeface="+mj-ea"/>
        <a:cs typeface="+mj-cs"/>
        <a:sym typeface="Calibri"/>
      </a:defRPr>
    </a:lvl3pPr>
    <a:lvl4pPr indent="685800" defTabSz="872722" latinLnBrk="0">
      <a:defRPr sz="1100">
        <a:latin typeface="+mj-lt"/>
        <a:ea typeface="+mj-ea"/>
        <a:cs typeface="+mj-cs"/>
        <a:sym typeface="Calibri"/>
      </a:defRPr>
    </a:lvl4pPr>
    <a:lvl5pPr indent="914400" defTabSz="872722" latinLnBrk="0">
      <a:defRPr sz="1100">
        <a:latin typeface="+mj-lt"/>
        <a:ea typeface="+mj-ea"/>
        <a:cs typeface="+mj-cs"/>
        <a:sym typeface="Calibri"/>
      </a:defRPr>
    </a:lvl5pPr>
    <a:lvl6pPr indent="1143000" defTabSz="872722" latinLnBrk="0">
      <a:defRPr sz="1100">
        <a:latin typeface="+mj-lt"/>
        <a:ea typeface="+mj-ea"/>
        <a:cs typeface="+mj-cs"/>
        <a:sym typeface="Calibri"/>
      </a:defRPr>
    </a:lvl6pPr>
    <a:lvl7pPr indent="1371600" defTabSz="872722" latinLnBrk="0">
      <a:defRPr sz="1100">
        <a:latin typeface="+mj-lt"/>
        <a:ea typeface="+mj-ea"/>
        <a:cs typeface="+mj-cs"/>
        <a:sym typeface="Calibri"/>
      </a:defRPr>
    </a:lvl7pPr>
    <a:lvl8pPr indent="1600200" defTabSz="872722" latinLnBrk="0">
      <a:defRPr sz="1100">
        <a:latin typeface="+mj-lt"/>
        <a:ea typeface="+mj-ea"/>
        <a:cs typeface="+mj-cs"/>
        <a:sym typeface="Calibri"/>
      </a:defRPr>
    </a:lvl8pPr>
    <a:lvl9pPr indent="1828800" defTabSz="872722" latinLnBrk="0">
      <a:defRPr sz="11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3254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249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269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5257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5257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3062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 name="Shape 141"/>
          <p:cNvSpPr txBox="1">
            <a:spLocks noGrp="1"/>
          </p:cNvSpPr>
          <p:nvPr>
            <p:ph type="body" idx="1"/>
          </p:nvPr>
        </p:nvSpPr>
        <p:spPr>
          <a:xfrm>
            <a:off x="934720" y="4415790"/>
            <a:ext cx="5140960" cy="4183380"/>
          </a:xfrm>
          <a:prstGeom prst="rect">
            <a:avLst/>
          </a:prstGeom>
          <a:noFill/>
          <a:ln>
            <a:noFill/>
          </a:ln>
        </p:spPr>
        <p:txBody>
          <a:bodyPr wrap="square" lIns="93162" tIns="46568" rIns="93162" bIns="46568" anchor="t" anchorCtr="0">
            <a:noAutofit/>
          </a:bodyPr>
          <a:lstStyle/>
          <a:p>
            <a:pPr marL="345920" indent="-345920" algn="l" rtl="0">
              <a:buSzPct val="25000"/>
            </a:pPr>
            <a:r>
              <a:rPr lang="en-US">
                <a:latin typeface="Calibri"/>
                <a:ea typeface="Calibri"/>
                <a:cs typeface="Calibri"/>
              </a:rPr>
              <a:t>The General Data Protection Regulation and the e-privacy regulation proposal arising from the EU provide a strong set of considerations that act as powerful input to the expectations of the project.</a:t>
            </a:r>
          </a:p>
          <a:p>
            <a:pPr marL="345920" indent="-345920" algn="l" rtl="0">
              <a:buSzPct val="25000"/>
            </a:pPr>
            <a:r>
              <a:rPr lang="en-US">
                <a:latin typeface="Calibri"/>
                <a:ea typeface="Calibri"/>
                <a:cs typeface="Calibri"/>
              </a:rPr>
              <a:t>All of the currently proposed pilots make use of SAML federated authentication technology which has in-built mechanisms for preserving privacy. </a:t>
            </a:r>
          </a:p>
          <a:p>
            <a:pPr marL="345920" indent="-345920" algn="l" rtl="0">
              <a:buSzPct val="25000"/>
            </a:pPr>
            <a:r>
              <a:rPr lang="en-US">
                <a:latin typeface="Calibri"/>
                <a:ea typeface="Calibri"/>
                <a:cs typeface="Calibri"/>
              </a:rPr>
              <a:t>This puts the institution, and the user, fully in control of what personally identifiable information is disclosed to a resource provider via what are called “attribute release policies”. </a:t>
            </a:r>
          </a:p>
          <a:p>
            <a:pPr marL="345920" indent="-345920" algn="l" rtl="0">
              <a:buSzPct val="25000"/>
            </a:pPr>
            <a:r>
              <a:rPr lang="en-US">
                <a:latin typeface="Calibri"/>
                <a:ea typeface="Calibri"/>
                <a:cs typeface="Calibri"/>
              </a:rPr>
              <a:t>Typically, academic SAML Identity Providers provide unique, persistent, but opaque identifiers, which provides a way for publishers to personalize services for users without knowing the actual identity of the individual. </a:t>
            </a:r>
          </a:p>
          <a:p>
            <a:pPr marL="345920" indent="-345920" algn="l" rtl="0">
              <a:buSzPct val="25000"/>
            </a:pPr>
            <a:r>
              <a:rPr lang="en-US">
                <a:latin typeface="Calibri"/>
                <a:ea typeface="Calibri"/>
                <a:cs typeface="Calibri"/>
              </a:rPr>
              <a:t>Optionally, publishers may then ask for additional personal information from users via their normal registration processes, disclosing their privacy policies, in order to provide services which require the publisher to know the identity of the user, such as email alerts.</a:t>
            </a:r>
          </a:p>
        </p:txBody>
      </p:sp>
    </p:spTree>
    <p:extLst>
      <p:ext uri="{BB962C8B-B14F-4D97-AF65-F5344CB8AC3E}">
        <p14:creationId xmlns:p14="http://schemas.microsoft.com/office/powerpoint/2010/main" val="118419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wo column">
    <p:spTree>
      <p:nvGrpSpPr>
        <p:cNvPr id="1" name=""/>
        <p:cNvGrpSpPr/>
        <p:nvPr/>
      </p:nvGrpSpPr>
      <p:grpSpPr>
        <a:xfrm>
          <a:off x="0" y="0"/>
          <a:ext cx="0" cy="0"/>
          <a:chOff x="0" y="0"/>
          <a:chExt cx="0" cy="0"/>
        </a:xfrm>
      </p:grpSpPr>
      <p:sp>
        <p:nvSpPr>
          <p:cNvPr id="136" name="Body Level One…"/>
          <p:cNvSpPr txBox="1">
            <a:spLocks noGrp="1"/>
          </p:cNvSpPr>
          <p:nvPr>
            <p:ph type="body" sz="quarter" idx="1"/>
          </p:nvPr>
        </p:nvSpPr>
        <p:spPr>
          <a:xfrm>
            <a:off x="1015697" y="1436690"/>
            <a:ext cx="4854831" cy="169277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7" name="Text Placeholder 10"/>
          <p:cNvSpPr>
            <a:spLocks noGrp="1"/>
          </p:cNvSpPr>
          <p:nvPr>
            <p:ph type="body" sz="quarter" idx="13"/>
          </p:nvPr>
        </p:nvSpPr>
        <p:spPr>
          <a:xfrm>
            <a:off x="6301638" y="1436692"/>
            <a:ext cx="4854831" cy="1692773"/>
          </a:xfrm>
          <a:prstGeom prst="rect">
            <a:avLst/>
          </a:prstGeom>
        </p:spPr>
        <p:txBody>
          <a:bodyPr/>
          <a:lstStyle/>
          <a:p>
            <a:endParaRPr/>
          </a:p>
        </p:txBody>
      </p:sp>
      <p:sp>
        <p:nvSpPr>
          <p:cNvPr id="138" name="Title Text"/>
          <p:cNvSpPr txBox="1">
            <a:spLocks noGrp="1"/>
          </p:cNvSpPr>
          <p:nvPr>
            <p:ph type="title"/>
          </p:nvPr>
        </p:nvSpPr>
        <p:spPr>
          <a:xfrm>
            <a:off x="1016001" y="538165"/>
            <a:ext cx="10140464" cy="370559"/>
          </a:xfrm>
          <a:prstGeom prst="rect">
            <a:avLst/>
          </a:prstGeom>
        </p:spPr>
        <p:txBody>
          <a:bodyPr/>
          <a:lstStyle/>
          <a:p>
            <a:r>
              <a:t>Title Text</a:t>
            </a:r>
          </a:p>
        </p:txBody>
      </p:sp>
      <p:sp>
        <p:nvSpPr>
          <p:cNvPr id="139" name="Slide Number"/>
          <p:cNvSpPr txBox="1">
            <a:spLocks noGrp="1"/>
          </p:cNvSpPr>
          <p:nvPr>
            <p:ph type="sldNum" sz="quarter" idx="2"/>
          </p:nvPr>
        </p:nvSpPr>
        <p:spPr>
          <a:xfrm>
            <a:off x="8478557" y="6224939"/>
            <a:ext cx="259043" cy="2628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hree column">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1016001" y="538165"/>
            <a:ext cx="10140464" cy="370559"/>
          </a:xfrm>
          <a:prstGeom prst="rect">
            <a:avLst/>
          </a:prstGeom>
        </p:spPr>
        <p:txBody>
          <a:bodyPr/>
          <a:lstStyle/>
          <a:p>
            <a:r>
              <a:t>Title Text</a:t>
            </a:r>
          </a:p>
        </p:txBody>
      </p:sp>
      <p:sp>
        <p:nvSpPr>
          <p:cNvPr id="147" name="Body Level One…"/>
          <p:cNvSpPr txBox="1">
            <a:spLocks noGrp="1"/>
          </p:cNvSpPr>
          <p:nvPr>
            <p:ph type="body" sz="quarter" idx="1"/>
          </p:nvPr>
        </p:nvSpPr>
        <p:spPr>
          <a:xfrm>
            <a:off x="1016001" y="1436687"/>
            <a:ext cx="3079263" cy="20005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8" name="Text Placeholder 10"/>
          <p:cNvSpPr>
            <a:spLocks noGrp="1"/>
          </p:cNvSpPr>
          <p:nvPr>
            <p:ph type="body" sz="quarter" idx="13"/>
          </p:nvPr>
        </p:nvSpPr>
        <p:spPr>
          <a:xfrm>
            <a:off x="4538786" y="1436687"/>
            <a:ext cx="3079263" cy="2000550"/>
          </a:xfrm>
          <a:prstGeom prst="rect">
            <a:avLst/>
          </a:prstGeom>
        </p:spPr>
        <p:txBody>
          <a:bodyPr/>
          <a:lstStyle/>
          <a:p>
            <a:endParaRPr/>
          </a:p>
        </p:txBody>
      </p:sp>
      <p:sp>
        <p:nvSpPr>
          <p:cNvPr id="149" name="Text Placeholder 10"/>
          <p:cNvSpPr>
            <a:spLocks noGrp="1"/>
          </p:cNvSpPr>
          <p:nvPr>
            <p:ph type="body" sz="quarter" idx="14"/>
          </p:nvPr>
        </p:nvSpPr>
        <p:spPr>
          <a:xfrm>
            <a:off x="8061570" y="1436687"/>
            <a:ext cx="3079263" cy="2000550"/>
          </a:xfrm>
          <a:prstGeom prst="rect">
            <a:avLst/>
          </a:prstGeom>
        </p:spPr>
        <p:txBody>
          <a:bodyPr/>
          <a:lstStyle/>
          <a:p>
            <a:endParaRPr/>
          </a:p>
        </p:txBody>
      </p:sp>
      <p:sp>
        <p:nvSpPr>
          <p:cNvPr id="150" name="Slide Number"/>
          <p:cNvSpPr txBox="1">
            <a:spLocks noGrp="1"/>
          </p:cNvSpPr>
          <p:nvPr>
            <p:ph type="sldNum" sz="quarter" idx="2"/>
          </p:nvPr>
        </p:nvSpPr>
        <p:spPr>
          <a:xfrm>
            <a:off x="8478557" y="6224939"/>
            <a:ext cx="259043" cy="2628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65" name="Image"/>
          <p:cNvSpPr>
            <a:spLocks noGrp="1"/>
          </p:cNvSpPr>
          <p:nvPr>
            <p:ph type="pic" sz="half" idx="13"/>
          </p:nvPr>
        </p:nvSpPr>
        <p:spPr>
          <a:xfrm>
            <a:off x="6298408" y="1830585"/>
            <a:ext cx="5000625" cy="4420196"/>
          </a:xfrm>
          <a:prstGeom prst="rect">
            <a:avLst/>
          </a:prstGeom>
        </p:spPr>
        <p:txBody>
          <a:bodyPr lIns="91439" rIns="91439">
            <a:noAutofit/>
          </a:bodyPr>
          <a:lstStyle/>
          <a:p>
            <a:endParaRPr/>
          </a:p>
        </p:txBody>
      </p:sp>
      <p:sp>
        <p:nvSpPr>
          <p:cNvPr id="166" name="Title Text"/>
          <p:cNvSpPr txBox="1">
            <a:spLocks noGrp="1"/>
          </p:cNvSpPr>
          <p:nvPr>
            <p:ph type="title"/>
          </p:nvPr>
        </p:nvSpPr>
        <p:spPr>
          <a:xfrm>
            <a:off x="609600" y="455790"/>
            <a:ext cx="10972800" cy="1143001"/>
          </a:xfrm>
          <a:prstGeom prst="rect">
            <a:avLst/>
          </a:prstGeom>
        </p:spPr>
        <p:txBody>
          <a:bodyPr/>
          <a:lstStyle/>
          <a:p>
            <a:r>
              <a:t>Title Text</a:t>
            </a:r>
          </a:p>
        </p:txBody>
      </p:sp>
      <p:sp>
        <p:nvSpPr>
          <p:cNvPr id="167" name="Body Level One…"/>
          <p:cNvSpPr txBox="1">
            <a:spLocks noGrp="1"/>
          </p:cNvSpPr>
          <p:nvPr>
            <p:ph type="body" sz="half" idx="1"/>
          </p:nvPr>
        </p:nvSpPr>
        <p:spPr>
          <a:xfrm>
            <a:off x="892970" y="1830585"/>
            <a:ext cx="5000625" cy="4420196"/>
          </a:xfrm>
          <a:prstGeom prst="rect">
            <a:avLst/>
          </a:prstGeom>
        </p:spPr>
        <p:txBody>
          <a:bodyPr/>
          <a:lstStyle>
            <a:lvl1pPr marL="233156" indent="-233156">
              <a:spcBef>
                <a:spcPts val="2123"/>
              </a:spcBef>
              <a:defRPr sz="1939"/>
            </a:lvl1pPr>
            <a:lvl2pPr marL="466313" indent="-233156">
              <a:spcBef>
                <a:spcPts val="2123"/>
              </a:spcBef>
              <a:defRPr sz="1939"/>
            </a:lvl2pPr>
            <a:lvl3pPr marL="699469" indent="-233156">
              <a:spcBef>
                <a:spcPts val="2123"/>
              </a:spcBef>
              <a:defRPr sz="1939"/>
            </a:lvl3pPr>
            <a:lvl4pPr marL="932627" indent="-233156">
              <a:spcBef>
                <a:spcPts val="2123"/>
              </a:spcBef>
              <a:defRPr sz="1939"/>
            </a:lvl4pPr>
            <a:lvl5pPr marL="1165784" indent="-233156">
              <a:spcBef>
                <a:spcPts val="2123"/>
              </a:spcBef>
              <a:defRPr sz="1939"/>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fessional and Scholarly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2020020"/>
            <a:ext cx="12192000" cy="80513"/>
          </a:xfrm>
          <a:prstGeom prst="rect">
            <a:avLst/>
          </a:prstGeom>
        </p:spPr>
      </p:pic>
      <p:sp>
        <p:nvSpPr>
          <p:cNvPr id="7" name="Subtitle 2"/>
          <p:cNvSpPr>
            <a:spLocks noGrp="1"/>
          </p:cNvSpPr>
          <p:nvPr>
            <p:ph type="subTitle" idx="1"/>
          </p:nvPr>
        </p:nvSpPr>
        <p:spPr>
          <a:xfrm>
            <a:off x="609600" y="2217668"/>
            <a:ext cx="9448800" cy="1069993"/>
          </a:xfrm>
        </p:spPr>
        <p:txBody>
          <a:bodyPr lIns="0" rIns="0">
            <a:noAutofit/>
          </a:bodyPr>
          <a:lstStyle>
            <a:lvl1pPr marL="0" indent="0" algn="l">
              <a:lnSpc>
                <a:spcPct val="80000"/>
              </a:lnSpc>
              <a:buNone/>
              <a:defRPr sz="4000" cap="all" baseline="0">
                <a:solidFill>
                  <a:schemeClr val="tx2"/>
                </a:solidFill>
                <a:latin typeface="Trade Gothic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endParaRPr lang="en-US" dirty="0"/>
          </a:p>
        </p:txBody>
      </p:sp>
      <p:sp>
        <p:nvSpPr>
          <p:cNvPr id="9" name="Text Placeholder 9"/>
          <p:cNvSpPr>
            <a:spLocks noGrp="1"/>
          </p:cNvSpPr>
          <p:nvPr>
            <p:ph type="body" sz="quarter" idx="13" hasCustomPrompt="1"/>
          </p:nvPr>
        </p:nvSpPr>
        <p:spPr>
          <a:xfrm>
            <a:off x="609601" y="6345287"/>
            <a:ext cx="3054351" cy="376188"/>
          </a:xfrm>
        </p:spPr>
        <p:txBody>
          <a:bodyPr lIns="0" rIns="0">
            <a:noAutofit/>
          </a:bodyPr>
          <a:lstStyle>
            <a:lvl1pPr marL="0" indent="0">
              <a:buFontTx/>
              <a:buNone/>
              <a:defRPr sz="2000">
                <a:solidFill>
                  <a:schemeClr val="tx2"/>
                </a:solidFill>
                <a:latin typeface="Sentinel Semibold Italic"/>
              </a:defRPr>
            </a:lvl1pPr>
            <a:lvl2pPr marL="457200" indent="0">
              <a:buFontTx/>
              <a:buNone/>
              <a:defRPr sz="1400">
                <a:solidFill>
                  <a:schemeClr val="tx2"/>
                </a:solidFill>
                <a:latin typeface="Sentinel"/>
              </a:defRPr>
            </a:lvl2pPr>
            <a:lvl3pPr marL="914400" indent="0">
              <a:buFontTx/>
              <a:buNone/>
              <a:defRPr sz="1400">
                <a:solidFill>
                  <a:schemeClr val="tx2"/>
                </a:solidFill>
                <a:latin typeface="Sentinel"/>
              </a:defRPr>
            </a:lvl3pPr>
            <a:lvl4pPr marL="1371600" indent="0">
              <a:buFontTx/>
              <a:buNone/>
              <a:defRPr sz="1400">
                <a:solidFill>
                  <a:schemeClr val="tx2"/>
                </a:solidFill>
                <a:latin typeface="Sentinel"/>
              </a:defRPr>
            </a:lvl4pPr>
            <a:lvl5pPr marL="1828800" indent="0">
              <a:buFontTx/>
              <a:buNone/>
              <a:defRPr sz="1400">
                <a:solidFill>
                  <a:schemeClr val="tx2"/>
                </a:solidFill>
                <a:latin typeface="Sentinel"/>
              </a:defRPr>
            </a:lvl5pPr>
          </a:lstStyle>
          <a:p>
            <a:pPr lvl="0"/>
            <a:r>
              <a:rPr lang="en-US" dirty="0"/>
              <a:t>Click to edit Date</a:t>
            </a:r>
          </a:p>
        </p:txBody>
      </p:sp>
    </p:spTree>
    <p:extLst>
      <p:ext uri="{BB962C8B-B14F-4D97-AF65-F5344CB8AC3E}">
        <p14:creationId xmlns:p14="http://schemas.microsoft.com/office/powerpoint/2010/main" val="247076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Title Text"/>
          <p:cNvSpPr txBox="1">
            <a:spLocks noGrp="1"/>
          </p:cNvSpPr>
          <p:nvPr>
            <p:ph type="title"/>
          </p:nvPr>
        </p:nvSpPr>
        <p:spPr>
          <a:xfrm>
            <a:off x="914400" y="2130427"/>
            <a:ext cx="10363200" cy="1470026"/>
          </a:xfrm>
          <a:prstGeom prst="rect">
            <a:avLst/>
          </a:prstGeom>
        </p:spPr>
        <p:txBody>
          <a:bodyPr/>
          <a:lstStyle/>
          <a:p>
            <a:r>
              <a:rPr lang="en-US"/>
              <a:t>Click to edit Master title style</a:t>
            </a:r>
            <a:endParaRPr/>
          </a:p>
        </p:txBody>
      </p:sp>
      <p:sp>
        <p:nvSpPr>
          <p:cNvPr id="17"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22042" algn="ctr">
              <a:buSzTx/>
              <a:buFontTx/>
              <a:buNone/>
              <a:defRPr>
                <a:solidFill>
                  <a:srgbClr val="888888"/>
                </a:solidFill>
              </a:defRPr>
            </a:lvl2pPr>
            <a:lvl3pPr marL="0" indent="844083" algn="ctr">
              <a:buSzTx/>
              <a:buFontTx/>
              <a:buNone/>
              <a:defRPr>
                <a:solidFill>
                  <a:srgbClr val="888888"/>
                </a:solidFill>
              </a:defRPr>
            </a:lvl3pPr>
            <a:lvl4pPr marL="0" indent="1266124" algn="ctr">
              <a:buSzTx/>
              <a:buFontTx/>
              <a:buNone/>
              <a:defRPr>
                <a:solidFill>
                  <a:srgbClr val="888888"/>
                </a:solidFill>
              </a:defRPr>
            </a:lvl4pPr>
            <a:lvl5pPr marL="0" indent="1688165" algn="ctr">
              <a:buSzTx/>
              <a:buFontTx/>
              <a:buNone/>
              <a:defRPr>
                <a:solidFill>
                  <a:srgbClr val="8888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Rectangle 10"/>
          <p:cNvSpPr/>
          <p:nvPr/>
        </p:nvSpPr>
        <p:spPr>
          <a:xfrm>
            <a:off x="0" y="6675130"/>
            <a:ext cx="12192000" cy="182881"/>
          </a:xfrm>
          <a:prstGeom prst="rect">
            <a:avLst/>
          </a:prstGeom>
          <a:solidFill>
            <a:srgbClr val="6DC8C1"/>
          </a:solidFill>
          <a:ln w="12700">
            <a:miter lim="400000"/>
          </a:ln>
        </p:spPr>
        <p:txBody>
          <a:bodyPr lIns="42203" rIns="42203" anchor="ctr"/>
          <a:lstStyle/>
          <a:p>
            <a:pPr algn="ctr">
              <a:defRPr>
                <a:solidFill>
                  <a:srgbClr val="FFFFFF"/>
                </a:solidFill>
              </a:defRPr>
            </a:pPr>
            <a:endParaRPr sz="1661"/>
          </a:p>
        </p:txBody>
      </p:sp>
      <p:sp>
        <p:nvSpPr>
          <p:cNvPr id="19" name="Rectangle 12"/>
          <p:cNvSpPr/>
          <p:nvPr/>
        </p:nvSpPr>
        <p:spPr>
          <a:xfrm>
            <a:off x="0" y="-1"/>
            <a:ext cx="12192000" cy="276648"/>
          </a:xfrm>
          <a:prstGeom prst="rect">
            <a:avLst/>
          </a:prstGeom>
          <a:solidFill>
            <a:srgbClr val="6DC8C1"/>
          </a:solidFill>
          <a:ln w="12700">
            <a:miter lim="400000"/>
          </a:ln>
        </p:spPr>
        <p:txBody>
          <a:bodyPr lIns="42203" rIns="42203" anchor="ctr"/>
          <a:lstStyle/>
          <a:p>
            <a:pPr algn="ctr">
              <a:defRPr>
                <a:solidFill>
                  <a:srgbClr val="FFFFFF"/>
                </a:solidFill>
              </a:defRPr>
            </a:pPr>
            <a:endParaRPr sz="1661"/>
          </a:p>
        </p:txBody>
      </p:sp>
      <p:sp>
        <p:nvSpPr>
          <p:cNvPr id="20" name="Slide Number"/>
          <p:cNvSpPr txBox="1">
            <a:spLocks noGrp="1"/>
          </p:cNvSpPr>
          <p:nvPr>
            <p:ph type="sldNum" sz="quarter" idx="2"/>
          </p:nvPr>
        </p:nvSpPr>
        <p:spPr>
          <a:xfrm>
            <a:off x="8478207" y="6224941"/>
            <a:ext cx="259397" cy="2628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461856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5225-4D89-4742-A523-39B64F895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D950C-1F2C-DB43-A518-D991C7BA6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9547BA-F336-AD43-9B71-A17F0B86A856}"/>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5" name="Footer Placeholder 4">
            <a:extLst>
              <a:ext uri="{FF2B5EF4-FFF2-40B4-BE49-F238E27FC236}">
                <a16:creationId xmlns:a16="http://schemas.microsoft.com/office/drawing/2014/main" id="{7EF907AA-60CC-0543-8614-24701E910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60D16-60FF-9149-85E0-12E3A358590F}"/>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218051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B095-3C54-8D48-A46C-4BBFDE527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62F05-34D0-E545-A4D4-DD9D79352C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B1D51-3DC5-844E-8F28-A53F94B61560}"/>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5" name="Footer Placeholder 4">
            <a:extLst>
              <a:ext uri="{FF2B5EF4-FFF2-40B4-BE49-F238E27FC236}">
                <a16:creationId xmlns:a16="http://schemas.microsoft.com/office/drawing/2014/main" id="{73CA579E-0D9F-6143-988D-43250F91C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37F6D-D1B0-A242-AAA8-B3C461D71528}"/>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2027300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BA63-325F-3E43-9436-776F7AFAE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F1441-C89A-2641-95CF-F33EE963B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6AE99B-0598-AD41-AB77-B6843A059B0C}"/>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5" name="Footer Placeholder 4">
            <a:extLst>
              <a:ext uri="{FF2B5EF4-FFF2-40B4-BE49-F238E27FC236}">
                <a16:creationId xmlns:a16="http://schemas.microsoft.com/office/drawing/2014/main" id="{404E03DB-7E47-674F-B963-EEED13726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222B3-1753-2540-8BCD-FDE45B5C9D0A}"/>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3297131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F968-CDF1-F042-BE08-8310F269B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9EA6A-41C2-FD4A-AA16-4220B3C517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7C105C-10EE-0340-A71B-DBDD2B9649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802C7-E137-5B47-AA9A-C4A2723FFC58}"/>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6" name="Footer Placeholder 5">
            <a:extLst>
              <a:ext uri="{FF2B5EF4-FFF2-40B4-BE49-F238E27FC236}">
                <a16:creationId xmlns:a16="http://schemas.microsoft.com/office/drawing/2014/main" id="{D36D4975-BE14-E84D-8CBE-1A281E114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6DFD3-910A-8A4B-895C-E1DF6543B297}"/>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2422035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C20C-6B87-E249-AA4C-9E72B2AD9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4A21FC-581C-904F-A3D3-BAA3B7DB16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EF3A00-E567-5D45-B417-CAC5178F1F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6A514-EF70-0A49-A840-5D0E6B062D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BED126-BFDD-5E40-90D8-484662795D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087415-0FEF-A141-B549-EC918918AE26}"/>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8" name="Footer Placeholder 7">
            <a:extLst>
              <a:ext uri="{FF2B5EF4-FFF2-40B4-BE49-F238E27FC236}">
                <a16:creationId xmlns:a16="http://schemas.microsoft.com/office/drawing/2014/main" id="{71C54585-8665-2B44-8AF6-F8DCC6A4A3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8DA2C-CE3C-5E44-AF87-BEBEC52E2DA5}"/>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62662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4" name="Title Text"/>
          <p:cNvSpPr txBox="1">
            <a:spLocks noGrp="1"/>
          </p:cNvSpPr>
          <p:nvPr>
            <p:ph type="title"/>
          </p:nvPr>
        </p:nvSpPr>
        <p:spPr>
          <a:xfrm>
            <a:off x="609600" y="455790"/>
            <a:ext cx="10972800" cy="1143001"/>
          </a:xfrm>
          <a:prstGeom prst="rect">
            <a:avLst/>
          </a:prstGeom>
        </p:spPr>
        <p:txBody>
          <a:bodyPr/>
          <a:lstStyle/>
          <a:p>
            <a:r>
              <a:t>Title Text</a:t>
            </a:r>
          </a:p>
        </p:txBody>
      </p:sp>
      <p:sp>
        <p:nvSpPr>
          <p:cNvPr id="55" name="Body Level One…"/>
          <p:cNvSpPr txBox="1">
            <a:spLocks noGrp="1"/>
          </p:cNvSpPr>
          <p:nvPr>
            <p:ph type="body" sz="quarter" idx="1"/>
          </p:nvPr>
        </p:nvSpPr>
        <p:spPr>
          <a:xfrm>
            <a:off x="609602" y="1535112"/>
            <a:ext cx="5386919" cy="639763"/>
          </a:xfrm>
          <a:prstGeom prst="rect">
            <a:avLst/>
          </a:prstGeom>
        </p:spPr>
        <p:txBody>
          <a:bodyPr anchor="b"/>
          <a:lstStyle>
            <a:lvl1pPr marL="0" indent="0">
              <a:spcBef>
                <a:spcPts val="461"/>
              </a:spcBef>
              <a:buSzTx/>
              <a:buFontTx/>
              <a:buNone/>
              <a:defRPr sz="2216" b="1"/>
            </a:lvl1pPr>
            <a:lvl2pPr marL="0" indent="422042">
              <a:spcBef>
                <a:spcPts val="461"/>
              </a:spcBef>
              <a:buSzTx/>
              <a:buFontTx/>
              <a:buNone/>
              <a:defRPr sz="2216" b="1"/>
            </a:lvl2pPr>
            <a:lvl3pPr marL="0" indent="844083">
              <a:spcBef>
                <a:spcPts val="461"/>
              </a:spcBef>
              <a:buSzTx/>
              <a:buFontTx/>
              <a:buNone/>
              <a:defRPr sz="2216" b="1"/>
            </a:lvl3pPr>
            <a:lvl4pPr marL="0" indent="1266124">
              <a:spcBef>
                <a:spcPts val="461"/>
              </a:spcBef>
              <a:buSzTx/>
              <a:buFontTx/>
              <a:buNone/>
              <a:defRPr sz="2216" b="1"/>
            </a:lvl4pPr>
            <a:lvl5pPr marL="0" indent="1688165">
              <a:spcBef>
                <a:spcPts val="461"/>
              </a:spcBef>
              <a:buSzTx/>
              <a:buFontTx/>
              <a:buNone/>
              <a:defRPr sz="2216" b="1"/>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6193369" y="1535112"/>
            <a:ext cx="5389035"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343C-E0FC-7742-9448-22057E0923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0CC8B8-DDC1-A94A-BC17-6D2E91799FA4}"/>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4" name="Footer Placeholder 3">
            <a:extLst>
              <a:ext uri="{FF2B5EF4-FFF2-40B4-BE49-F238E27FC236}">
                <a16:creationId xmlns:a16="http://schemas.microsoft.com/office/drawing/2014/main" id="{50EAC7BB-142F-F541-B956-410E93F663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FD393A-CABE-434C-946F-D673413E8236}"/>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2015148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AC1D4-358D-DA48-96E1-DEC5AA0C2A22}"/>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3" name="Footer Placeholder 2">
            <a:extLst>
              <a:ext uri="{FF2B5EF4-FFF2-40B4-BE49-F238E27FC236}">
                <a16:creationId xmlns:a16="http://schemas.microsoft.com/office/drawing/2014/main" id="{E0843EEE-F52F-2040-A4E0-A997AD0F60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0F716D-E7FC-4644-AB69-63CCC98A0761}"/>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2738039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F7F8-7417-CE41-8F91-353B3887A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65FB9F-1EB0-0649-9FD4-6EABD93A8A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09FC9-A6C9-9548-A223-79D366DDA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A406EB-D0D8-6545-97F8-12A91FA8BC23}"/>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6" name="Footer Placeholder 5">
            <a:extLst>
              <a:ext uri="{FF2B5EF4-FFF2-40B4-BE49-F238E27FC236}">
                <a16:creationId xmlns:a16="http://schemas.microsoft.com/office/drawing/2014/main" id="{5F03D57F-73CE-0F4D-96B6-487D84019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2F4CD-EC92-0643-B2A9-B4ACC92A3CF4}"/>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2973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8832-59C9-3240-8775-AE1AB3083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C57687-9257-9847-A0F2-3434809E0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5FE9D-5A4F-7E43-9F93-4277EC6C1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31681-E6A1-1E45-9B6B-B5225B6A07A9}"/>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6" name="Footer Placeholder 5">
            <a:extLst>
              <a:ext uri="{FF2B5EF4-FFF2-40B4-BE49-F238E27FC236}">
                <a16:creationId xmlns:a16="http://schemas.microsoft.com/office/drawing/2014/main" id="{08ECF04A-5C50-7F4B-9D3A-B4ACF1205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6AAC-B510-4749-8637-440B248D751F}"/>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89292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6D3D-E256-5E40-98DD-28AEAE0D1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388881-1F76-9549-8F8D-8390629E1C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94F7-E7F8-ED48-92CD-067382B569E9}"/>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5" name="Footer Placeholder 4">
            <a:extLst>
              <a:ext uri="{FF2B5EF4-FFF2-40B4-BE49-F238E27FC236}">
                <a16:creationId xmlns:a16="http://schemas.microsoft.com/office/drawing/2014/main" id="{A850F799-F8EB-4A46-AB68-1B293AB5A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1613D-B628-FC45-B7CA-D9D5BF051AFB}"/>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393556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03574-C265-0B4F-A04D-18D52AB7A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B1B0A9-32F5-9B43-9C70-BD8BFF901C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F9F78-9F0D-D146-A138-4ACB339DD5BF}"/>
              </a:ext>
            </a:extLst>
          </p:cNvPr>
          <p:cNvSpPr>
            <a:spLocks noGrp="1"/>
          </p:cNvSpPr>
          <p:nvPr>
            <p:ph type="dt" sz="half" idx="10"/>
          </p:nvPr>
        </p:nvSpPr>
        <p:spPr/>
        <p:txBody>
          <a:bodyPr/>
          <a:lstStyle/>
          <a:p>
            <a:fld id="{3F3FB237-CF00-8F42-9C90-93A52BD13EF9}" type="datetimeFigureOut">
              <a:rPr lang="en-US" smtClean="0"/>
              <a:t>5/1/18</a:t>
            </a:fld>
            <a:endParaRPr lang="en-US"/>
          </a:p>
        </p:txBody>
      </p:sp>
      <p:sp>
        <p:nvSpPr>
          <p:cNvPr id="5" name="Footer Placeholder 4">
            <a:extLst>
              <a:ext uri="{FF2B5EF4-FFF2-40B4-BE49-F238E27FC236}">
                <a16:creationId xmlns:a16="http://schemas.microsoft.com/office/drawing/2014/main" id="{1E926995-A181-E640-BB59-7158A7EF5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5A674-A558-AA4D-B5CB-E85087F55476}"/>
              </a:ext>
            </a:extLst>
          </p:cNvPr>
          <p:cNvSpPr>
            <a:spLocks noGrp="1"/>
          </p:cNvSpPr>
          <p:nvPr>
            <p:ph type="sldNum" sz="quarter" idx="12"/>
          </p:nvPr>
        </p:nvSpPr>
        <p:spPr/>
        <p:txBody>
          <a:bodyPr/>
          <a:lstStyle/>
          <a:p>
            <a:fld id="{230AF7DD-9E6C-7442-A3AC-F0B0D151B152}" type="slidenum">
              <a:rPr lang="en-US" smtClean="0"/>
              <a:t>‹#›</a:t>
            </a:fld>
            <a:endParaRPr lang="en-US"/>
          </a:p>
        </p:txBody>
      </p:sp>
    </p:spTree>
    <p:extLst>
      <p:ext uri="{BB962C8B-B14F-4D97-AF65-F5344CB8AC3E}">
        <p14:creationId xmlns:p14="http://schemas.microsoft.com/office/powerpoint/2010/main" val="36221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2" name="Group 21"/>
          <p:cNvGrpSpPr/>
          <p:nvPr userDrawn="1"/>
        </p:nvGrpSpPr>
        <p:grpSpPr>
          <a:xfrm>
            <a:off x="10176244" y="361917"/>
            <a:ext cx="1556576" cy="474569"/>
            <a:chOff x="7280906" y="310911"/>
            <a:chExt cx="1507104" cy="612649"/>
          </a:xfrm>
        </p:grpSpPr>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0906" y="310911"/>
              <a:ext cx="711709" cy="612649"/>
            </a:xfrm>
            <a:prstGeom prst="rect">
              <a:avLst/>
            </a:prstGeom>
          </p:spPr>
        </p:pic>
      </p:gr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0252" b="15723"/>
          <a:stretch/>
        </p:blipFill>
        <p:spPr>
          <a:xfrm>
            <a:off x="-11025" y="2012421"/>
            <a:ext cx="5328783" cy="4858821"/>
          </a:xfrm>
          <a:prstGeom prst="rect">
            <a:avLst/>
          </a:prstGeom>
        </p:spPr>
      </p:pic>
      <p:sp>
        <p:nvSpPr>
          <p:cNvPr id="2" name="Title 1"/>
          <p:cNvSpPr>
            <a:spLocks noGrp="1"/>
          </p:cNvSpPr>
          <p:nvPr>
            <p:ph type="ctrTitle"/>
          </p:nvPr>
        </p:nvSpPr>
        <p:spPr>
          <a:xfrm>
            <a:off x="473257" y="4377758"/>
            <a:ext cx="3652328" cy="677963"/>
          </a:xfrm>
          <a:prstGeom prst="rect">
            <a:avLst/>
          </a:prstGeom>
        </p:spPr>
        <p:txBody>
          <a:bodyPr anchor="ctr" anchorCtr="0"/>
          <a:lstStyle>
            <a:lvl1pPr>
              <a:lnSpc>
                <a:spcPts val="2600"/>
              </a:lnSpc>
              <a:defRPr sz="26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73257" y="5400890"/>
            <a:ext cx="3628800" cy="246221"/>
          </a:xfrm>
        </p:spPr>
        <p:txBody>
          <a:bodyPr wrap="square" anchor="b" anchorCtr="0">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66160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16" name="Content Placeholder 15"/>
          <p:cNvSpPr>
            <a:spLocks noGrp="1"/>
          </p:cNvSpPr>
          <p:nvPr>
            <p:ph sz="quarter" idx="12"/>
          </p:nvPr>
        </p:nvSpPr>
        <p:spPr>
          <a:xfrm>
            <a:off x="486834" y="1196154"/>
            <a:ext cx="11231033" cy="46585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2" name="Date Placeholder 1"/>
          <p:cNvSpPr>
            <a:spLocks noGrp="1"/>
          </p:cNvSpPr>
          <p:nvPr>
            <p:ph type="dt" sz="half" idx="15"/>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3" name="Footer Placeholder 2"/>
          <p:cNvSpPr>
            <a:spLocks noGrp="1"/>
          </p:cNvSpPr>
          <p:nvPr>
            <p:ph type="ftr" sz="quarter" idx="16"/>
          </p:nvPr>
        </p:nvSpPr>
        <p:spPr/>
        <p:txBody>
          <a:bodyPr/>
          <a:lstStyle/>
          <a:p>
            <a:r>
              <a:rPr lang="en-GB">
                <a:solidFill>
                  <a:srgbClr val="9A8B7D"/>
                </a:solidFill>
              </a:rPr>
              <a:t>Presentation title</a:t>
            </a:r>
            <a:endParaRPr lang="en-GB" dirty="0">
              <a:solidFill>
                <a:srgbClr val="9A8B7D"/>
              </a:solidFill>
            </a:endParaRPr>
          </a:p>
        </p:txBody>
      </p:sp>
      <p:sp>
        <p:nvSpPr>
          <p:cNvPr id="9" name="Slide Number Placeholder 8"/>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6" name="Text Placeholder 5"/>
          <p:cNvSpPr>
            <a:spLocks noGrp="1"/>
          </p:cNvSpPr>
          <p:nvPr>
            <p:ph type="body" sz="quarter" idx="18" hasCustomPrompt="1"/>
          </p:nvPr>
        </p:nvSpPr>
        <p:spPr>
          <a:xfrm>
            <a:off x="492759" y="6058089"/>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314054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10" name="Content Placeholder 9"/>
          <p:cNvSpPr>
            <a:spLocks noGrp="1"/>
          </p:cNvSpPr>
          <p:nvPr>
            <p:ph sz="quarter" idx="19"/>
          </p:nvPr>
        </p:nvSpPr>
        <p:spPr>
          <a:xfrm>
            <a:off x="486834" y="1533528"/>
            <a:ext cx="11224684"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p:cNvSpPr>
            <a:spLocks noGrp="1"/>
          </p:cNvSpPr>
          <p:nvPr>
            <p:ph type="body" sz="quarter" idx="13" hasCustomPrompt="1"/>
          </p:nvPr>
        </p:nvSpPr>
        <p:spPr>
          <a:xfrm>
            <a:off x="486834" y="1184783"/>
            <a:ext cx="11224684" cy="246221"/>
          </a:xfrm>
        </p:spPr>
        <p:txBody>
          <a:bodyPr anchor="t" anchorCtr="0">
            <a:spAutoFit/>
          </a:bodyPr>
          <a:lstStyle>
            <a:lvl1pPr marL="0" indent="0">
              <a:spcAft>
                <a:spcPts val="0"/>
              </a:spcAft>
              <a:buNone/>
              <a:defRPr sz="1600" b="1">
                <a:solidFill>
                  <a:schemeClr val="bg2"/>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dirty="0"/>
              <a:t>Subheading here if required</a:t>
            </a:r>
          </a:p>
        </p:txBody>
      </p:sp>
      <p:sp>
        <p:nvSpPr>
          <p:cNvPr id="5" name="Date Placeholder 4"/>
          <p:cNvSpPr>
            <a:spLocks noGrp="1"/>
          </p:cNvSpPr>
          <p:nvPr>
            <p:ph type="dt" sz="half" idx="20"/>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7" name="Footer Placeholder 6"/>
          <p:cNvSpPr>
            <a:spLocks noGrp="1"/>
          </p:cNvSpPr>
          <p:nvPr>
            <p:ph type="ftr" sz="quarter" idx="21"/>
          </p:nvPr>
        </p:nvSpPr>
        <p:spPr/>
        <p:txBody>
          <a:bodyPr/>
          <a:lstStyle/>
          <a:p>
            <a:r>
              <a:rPr lang="en-GB">
                <a:solidFill>
                  <a:srgbClr val="9A8B7D"/>
                </a:solidFill>
              </a:rPr>
              <a:t>Presentation title</a:t>
            </a:r>
            <a:endParaRPr lang="en-GB" dirty="0">
              <a:solidFill>
                <a:srgbClr val="9A8B7D"/>
              </a:solidFill>
            </a:endParaRPr>
          </a:p>
        </p:txBody>
      </p:sp>
      <p:sp>
        <p:nvSpPr>
          <p:cNvPr id="8" name="Slide Number Placeholder 7"/>
          <p:cNvSpPr>
            <a:spLocks noGrp="1"/>
          </p:cNvSpPr>
          <p:nvPr>
            <p:ph type="sldNum" sz="quarter" idx="22"/>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2"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9" name="Text Placeholder 5"/>
          <p:cNvSpPr>
            <a:spLocks noGrp="1"/>
          </p:cNvSpPr>
          <p:nvPr>
            <p:ph type="body" sz="quarter" idx="18" hasCustomPrompt="1"/>
          </p:nvPr>
        </p:nvSpPr>
        <p:spPr>
          <a:xfrm>
            <a:off x="492759" y="6058089"/>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512332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13" name="Content Placeholder 12"/>
          <p:cNvSpPr>
            <a:spLocks noGrp="1"/>
          </p:cNvSpPr>
          <p:nvPr>
            <p:ph sz="quarter" idx="17"/>
          </p:nvPr>
        </p:nvSpPr>
        <p:spPr>
          <a:xfrm>
            <a:off x="486834" y="1184275"/>
            <a:ext cx="11231033" cy="4805363"/>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8"/>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7" name="Footer Placeholder 6"/>
          <p:cNvSpPr>
            <a:spLocks noGrp="1"/>
          </p:cNvSpPr>
          <p:nvPr>
            <p:ph type="ftr" sz="quarter" idx="19"/>
          </p:nvPr>
        </p:nvSpPr>
        <p:spPr/>
        <p:txBody>
          <a:bodyPr/>
          <a:lstStyle/>
          <a:p>
            <a:r>
              <a:rPr lang="en-GB">
                <a:solidFill>
                  <a:srgbClr val="9A8B7D"/>
                </a:solidFill>
              </a:rPr>
              <a:t>Presentation title</a:t>
            </a:r>
            <a:endParaRPr lang="en-GB" dirty="0">
              <a:solidFill>
                <a:srgbClr val="9A8B7D"/>
              </a:solidFill>
            </a:endParaRPr>
          </a:p>
        </p:txBody>
      </p:sp>
      <p:sp>
        <p:nvSpPr>
          <p:cNvPr id="9" name="Slide Number Placeholder 8"/>
          <p:cNvSpPr>
            <a:spLocks noGrp="1"/>
          </p:cNvSpPr>
          <p:nvPr>
            <p:ph type="sldNum" sz="quarter" idx="20"/>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1"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8" name="Text Placeholder 5"/>
          <p:cNvSpPr>
            <a:spLocks noGrp="1"/>
          </p:cNvSpPr>
          <p:nvPr>
            <p:ph type="body" sz="quarter" idx="21" hasCustomPrompt="1"/>
          </p:nvPr>
        </p:nvSpPr>
        <p:spPr>
          <a:xfrm>
            <a:off x="486832" y="6058089"/>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31722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7"/>
          <a:stretch/>
        </p:blipFill>
        <p:spPr>
          <a:xfrm>
            <a:off x="1" y="0"/>
            <a:ext cx="12192000" cy="6858000"/>
          </a:xfrm>
          <a:prstGeom prst="rect">
            <a:avLst/>
          </a:prstGeom>
        </p:spPr>
      </p:pic>
      <p:sp>
        <p:nvSpPr>
          <p:cNvPr id="12" name="Text Placeholder 5"/>
          <p:cNvSpPr>
            <a:spLocks noGrp="1"/>
          </p:cNvSpPr>
          <p:nvPr>
            <p:ph type="body" sz="quarter" idx="11" hasCustomPrompt="1"/>
          </p:nvPr>
        </p:nvSpPr>
        <p:spPr>
          <a:xfrm>
            <a:off x="483203" y="5906103"/>
            <a:ext cx="3191244" cy="246221"/>
          </a:xfrm>
        </p:spPr>
        <p:txBody>
          <a:bodyPr anchor="b" anchorCtr="0">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en-US" dirty="0"/>
              <a:t>Subtitle here if required</a:t>
            </a:r>
          </a:p>
        </p:txBody>
      </p:sp>
      <p:sp>
        <p:nvSpPr>
          <p:cNvPr id="13" name="Text Placeholder 3"/>
          <p:cNvSpPr>
            <a:spLocks noGrp="1"/>
          </p:cNvSpPr>
          <p:nvPr>
            <p:ph type="body" sz="quarter" idx="10" hasCustomPrompt="1"/>
          </p:nvPr>
        </p:nvSpPr>
        <p:spPr>
          <a:xfrm>
            <a:off x="483204" y="4539413"/>
            <a:ext cx="9160723" cy="344539"/>
          </a:xfrm>
        </p:spPr>
        <p:txBody>
          <a:bodyPr wrap="square" anchor="ctr" anchorCtr="0">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Header title here</a:t>
            </a:r>
          </a:p>
        </p:txBody>
      </p:sp>
      <p:sp>
        <p:nvSpPr>
          <p:cNvPr id="9" name="Text Placeholder 6"/>
          <p:cNvSpPr>
            <a:spLocks noGrp="1"/>
          </p:cNvSpPr>
          <p:nvPr>
            <p:ph type="body" sz="quarter" idx="12" hasCustomPrompt="1"/>
          </p:nvPr>
        </p:nvSpPr>
        <p:spPr>
          <a:xfrm>
            <a:off x="483204" y="1519770"/>
            <a:ext cx="9152469"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en-US" dirty="0"/>
              <a:t>Type your statement text here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6860" y="358385"/>
            <a:ext cx="739200" cy="476152"/>
          </a:xfrm>
          <a:prstGeom prst="rect">
            <a:avLst/>
          </a:prstGeom>
        </p:spPr>
      </p:pic>
    </p:spTree>
    <p:extLst>
      <p:ext uri="{BB962C8B-B14F-4D97-AF65-F5344CB8AC3E}">
        <p14:creationId xmlns:p14="http://schemas.microsoft.com/office/powerpoint/2010/main" val="33665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12" name="Content Placeholder 11"/>
          <p:cNvSpPr>
            <a:spLocks noGrp="1"/>
          </p:cNvSpPr>
          <p:nvPr>
            <p:ph sz="quarter" idx="17"/>
          </p:nvPr>
        </p:nvSpPr>
        <p:spPr>
          <a:xfrm>
            <a:off x="486832" y="1184275"/>
            <a:ext cx="5314951"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8"/>
          </p:nvPr>
        </p:nvSpPr>
        <p:spPr>
          <a:xfrm>
            <a:off x="6396290" y="1184275"/>
            <a:ext cx="5334279"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p:cNvSpPr>
            <a:spLocks noGrp="1"/>
          </p:cNvSpPr>
          <p:nvPr>
            <p:ph type="dt" sz="half" idx="19"/>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11" name="Footer Placeholder 10"/>
          <p:cNvSpPr>
            <a:spLocks noGrp="1"/>
          </p:cNvSpPr>
          <p:nvPr>
            <p:ph type="ftr" sz="quarter" idx="20"/>
          </p:nvPr>
        </p:nvSpPr>
        <p:spPr/>
        <p:txBody>
          <a:bodyPr/>
          <a:lstStyle/>
          <a:p>
            <a:r>
              <a:rPr lang="en-GB">
                <a:solidFill>
                  <a:srgbClr val="9A8B7D"/>
                </a:solidFill>
              </a:rPr>
              <a:t>Presentation title</a:t>
            </a:r>
            <a:endParaRPr lang="en-GB" dirty="0">
              <a:solidFill>
                <a:srgbClr val="9A8B7D"/>
              </a:solidFill>
            </a:endParaRPr>
          </a:p>
        </p:txBody>
      </p:sp>
      <p:sp>
        <p:nvSpPr>
          <p:cNvPr id="13" name="Slide Number Placeholder 12"/>
          <p:cNvSpPr>
            <a:spLocks noGrp="1"/>
          </p:cNvSpPr>
          <p:nvPr>
            <p:ph type="sldNum" sz="quarter" idx="21"/>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5"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16" name="Text Placeholder 5"/>
          <p:cNvSpPr>
            <a:spLocks noGrp="1"/>
          </p:cNvSpPr>
          <p:nvPr>
            <p:ph type="body" sz="quarter" idx="22" hasCustomPrompt="1"/>
          </p:nvPr>
        </p:nvSpPr>
        <p:spPr>
          <a:xfrm>
            <a:off x="486832" y="6058089"/>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7" name="Text Placeholder 5"/>
          <p:cNvSpPr>
            <a:spLocks noGrp="1"/>
          </p:cNvSpPr>
          <p:nvPr>
            <p:ph type="body" sz="quarter" idx="23" hasCustomPrompt="1"/>
          </p:nvPr>
        </p:nvSpPr>
        <p:spPr>
          <a:xfrm>
            <a:off x="6402917" y="6058089"/>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706052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18" name="Text Placeholder 2"/>
          <p:cNvSpPr>
            <a:spLocks noGrp="1"/>
          </p:cNvSpPr>
          <p:nvPr>
            <p:ph type="body" idx="19"/>
          </p:nvPr>
        </p:nvSpPr>
        <p:spPr>
          <a:xfrm>
            <a:off x="486834" y="1185874"/>
            <a:ext cx="5349300" cy="246221"/>
          </a:xfrm>
        </p:spPr>
        <p:txBody>
          <a:bodyPr anchor="t" anchorCtr="0">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0"/>
          </p:nvPr>
        </p:nvSpPr>
        <p:spPr>
          <a:xfrm>
            <a:off x="486834" y="1524001"/>
            <a:ext cx="532390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
          <p:cNvSpPr>
            <a:spLocks noGrp="1"/>
          </p:cNvSpPr>
          <p:nvPr>
            <p:ph type="body" idx="21"/>
          </p:nvPr>
        </p:nvSpPr>
        <p:spPr>
          <a:xfrm>
            <a:off x="6377555" y="1185874"/>
            <a:ext cx="5349300" cy="246221"/>
          </a:xfrm>
        </p:spPr>
        <p:txBody>
          <a:bodyPr anchor="t" anchorCtr="0">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p:cNvSpPr>
            <a:spLocks noGrp="1"/>
          </p:cNvSpPr>
          <p:nvPr>
            <p:ph sz="half" idx="22"/>
          </p:nvPr>
        </p:nvSpPr>
        <p:spPr>
          <a:xfrm>
            <a:off x="6377555" y="1524001"/>
            <a:ext cx="5353293"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23"/>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6" name="Footer Placeholder 5"/>
          <p:cNvSpPr>
            <a:spLocks noGrp="1"/>
          </p:cNvSpPr>
          <p:nvPr>
            <p:ph type="ftr" sz="quarter" idx="24"/>
          </p:nvPr>
        </p:nvSpPr>
        <p:spPr/>
        <p:txBody>
          <a:bodyPr/>
          <a:lstStyle/>
          <a:p>
            <a:r>
              <a:rPr lang="en-GB">
                <a:solidFill>
                  <a:srgbClr val="9A8B7D"/>
                </a:solidFill>
              </a:rPr>
              <a:t>Presentation title</a:t>
            </a:r>
            <a:endParaRPr lang="en-GB" dirty="0">
              <a:solidFill>
                <a:srgbClr val="9A8B7D"/>
              </a:solidFill>
            </a:endParaRPr>
          </a:p>
        </p:txBody>
      </p:sp>
      <p:sp>
        <p:nvSpPr>
          <p:cNvPr id="8" name="Slide Number Placeholder 7"/>
          <p:cNvSpPr>
            <a:spLocks noGrp="1"/>
          </p:cNvSpPr>
          <p:nvPr>
            <p:ph type="sldNum" sz="quarter" idx="25"/>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4"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11" name="Text Placeholder 5"/>
          <p:cNvSpPr>
            <a:spLocks noGrp="1"/>
          </p:cNvSpPr>
          <p:nvPr>
            <p:ph type="body" sz="quarter" idx="26" hasCustomPrompt="1"/>
          </p:nvPr>
        </p:nvSpPr>
        <p:spPr>
          <a:xfrm>
            <a:off x="486832" y="6058089"/>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2" name="Text Placeholder 5"/>
          <p:cNvSpPr>
            <a:spLocks noGrp="1"/>
          </p:cNvSpPr>
          <p:nvPr>
            <p:ph type="body" sz="quarter" idx="27" hasCustomPrompt="1"/>
          </p:nvPr>
        </p:nvSpPr>
        <p:spPr>
          <a:xfrm>
            <a:off x="6402917" y="6058089"/>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618036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2394329" y="1377914"/>
            <a:ext cx="7410027" cy="4168141"/>
          </a:xfrm>
        </p:spPr>
        <p:txBody>
          <a:bodyPr lIns="108000" tIns="108000"/>
          <a:lstStyle>
            <a:lvl1pPr marL="0" indent="0">
              <a:buNone/>
              <a:defRPr baseline="0">
                <a:solidFill>
                  <a:schemeClr val="tx1"/>
                </a:solidFill>
              </a:defRPr>
            </a:lvl1pPr>
          </a:lstStyle>
          <a:p>
            <a:r>
              <a:rPr lang="en-GB" dirty="0"/>
              <a:t>Click on the film icon to insert your Standard (4x3 video)</a:t>
            </a:r>
          </a:p>
        </p:txBody>
      </p:sp>
      <p:sp>
        <p:nvSpPr>
          <p:cNvPr id="9" name="Title 8"/>
          <p:cNvSpPr>
            <a:spLocks noGrp="1"/>
          </p:cNvSpPr>
          <p:nvPr>
            <p:ph type="title"/>
          </p:nvPr>
        </p:nvSpPr>
        <p:spPr>
          <a:xfrm>
            <a:off x="486834" y="294810"/>
            <a:ext cx="10102852" cy="338554"/>
          </a:xfrm>
        </p:spPr>
        <p:txBody>
          <a:bodyPr/>
          <a:lstStyle>
            <a:lvl1pPr>
              <a:defRPr>
                <a:solidFill>
                  <a:schemeClr val="bg2"/>
                </a:solidFill>
              </a:defRPr>
            </a:lvl1pPr>
          </a:lstStyle>
          <a:p>
            <a:r>
              <a:rPr lang="en-US"/>
              <a:t>Click to edit Master title style</a:t>
            </a:r>
            <a:endParaRPr lang="en-GB" dirty="0"/>
          </a:p>
        </p:txBody>
      </p:sp>
      <p:sp>
        <p:nvSpPr>
          <p:cNvPr id="5" name="Date Placeholder 4"/>
          <p:cNvSpPr>
            <a:spLocks noGrp="1"/>
          </p:cNvSpPr>
          <p:nvPr>
            <p:ph type="dt" sz="half" idx="15"/>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7" name="Footer Placeholder 6"/>
          <p:cNvSpPr>
            <a:spLocks noGrp="1"/>
          </p:cNvSpPr>
          <p:nvPr>
            <p:ph type="ftr" sz="quarter" idx="16"/>
          </p:nvPr>
        </p:nvSpPr>
        <p:spPr/>
        <p:txBody>
          <a:bodyPr/>
          <a:lstStyle/>
          <a:p>
            <a:r>
              <a:rPr lang="en-GB">
                <a:solidFill>
                  <a:srgbClr val="9A8B7D"/>
                </a:solidFill>
              </a:rPr>
              <a:t>Presentation title</a:t>
            </a:r>
            <a:endParaRPr lang="en-GB" dirty="0">
              <a:solidFill>
                <a:srgbClr val="9A8B7D"/>
              </a:solidFill>
            </a:endParaRPr>
          </a:p>
        </p:txBody>
      </p:sp>
      <p:sp>
        <p:nvSpPr>
          <p:cNvPr id="8" name="Slide Number Placeholder 7"/>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1"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Tree>
    <p:extLst>
      <p:ext uri="{BB962C8B-B14F-4D97-AF65-F5344CB8AC3E}">
        <p14:creationId xmlns:p14="http://schemas.microsoft.com/office/powerpoint/2010/main" val="2851349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hasCustomPrompt="1"/>
          </p:nvPr>
        </p:nvSpPr>
        <p:spPr>
          <a:xfrm>
            <a:off x="1160441" y="1381125"/>
            <a:ext cx="9873427" cy="4182564"/>
          </a:xfrm>
        </p:spPr>
        <p:txBody>
          <a:bodyPr lIns="108000" tIns="108000"/>
          <a:lstStyle>
            <a:lvl1pPr marL="0" indent="0">
              <a:buNone/>
              <a:defRPr baseline="0">
                <a:solidFill>
                  <a:schemeClr val="tx1"/>
                </a:solidFill>
              </a:defRPr>
            </a:lvl1pPr>
          </a:lstStyle>
          <a:p>
            <a:r>
              <a:rPr lang="en-GB" dirty="0"/>
              <a:t>Click on the film icon to insert your widescreen (16x9) video</a:t>
            </a:r>
          </a:p>
        </p:txBody>
      </p:sp>
      <p:sp>
        <p:nvSpPr>
          <p:cNvPr id="8" name="Title 7"/>
          <p:cNvSpPr>
            <a:spLocks noGrp="1"/>
          </p:cNvSpPr>
          <p:nvPr>
            <p:ph type="title"/>
          </p:nvPr>
        </p:nvSpPr>
        <p:spPr>
          <a:xfrm>
            <a:off x="486834" y="294810"/>
            <a:ext cx="10102852" cy="338554"/>
          </a:xfrm>
        </p:spPr>
        <p:txBody>
          <a:bodyPr/>
          <a:lstStyle>
            <a:lvl1pPr>
              <a:defRPr>
                <a:solidFill>
                  <a:schemeClr val="bg2"/>
                </a:solidFill>
              </a:defRPr>
            </a:lvl1pPr>
          </a:lstStyle>
          <a:p>
            <a:r>
              <a:rPr lang="en-US"/>
              <a:t>Click to edit Master title style</a:t>
            </a:r>
            <a:endParaRPr lang="en-GB" dirty="0"/>
          </a:p>
        </p:txBody>
      </p:sp>
      <p:sp>
        <p:nvSpPr>
          <p:cNvPr id="6" name="Date Placeholder 5"/>
          <p:cNvSpPr>
            <a:spLocks noGrp="1"/>
          </p:cNvSpPr>
          <p:nvPr>
            <p:ph type="dt" sz="half" idx="16"/>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7" name="Footer Placeholder 6"/>
          <p:cNvSpPr>
            <a:spLocks noGrp="1"/>
          </p:cNvSpPr>
          <p:nvPr>
            <p:ph type="ftr" sz="quarter" idx="17"/>
          </p:nvPr>
        </p:nvSpPr>
        <p:spPr/>
        <p:txBody>
          <a:bodyPr/>
          <a:lstStyle/>
          <a:p>
            <a:r>
              <a:rPr lang="en-GB">
                <a:solidFill>
                  <a:srgbClr val="9A8B7D"/>
                </a:solidFill>
              </a:rPr>
              <a:t>Presentation title</a:t>
            </a:r>
            <a:endParaRPr lang="en-GB" dirty="0">
              <a:solidFill>
                <a:srgbClr val="9A8B7D"/>
              </a:solidFill>
            </a:endParaRPr>
          </a:p>
        </p:txBody>
      </p:sp>
      <p:sp>
        <p:nvSpPr>
          <p:cNvPr id="9" name="Slide Number Placeholder 8"/>
          <p:cNvSpPr>
            <a:spLocks noGrp="1"/>
          </p:cNvSpPr>
          <p:nvPr>
            <p:ph type="sldNum" sz="quarter" idx="18"/>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1"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Tree>
    <p:extLst>
      <p:ext uri="{BB962C8B-B14F-4D97-AF65-F5344CB8AC3E}">
        <p14:creationId xmlns:p14="http://schemas.microsoft.com/office/powerpoint/2010/main" val="2599322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486832" y="1181100"/>
            <a:ext cx="5314951" cy="499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hasCustomPrompt="1"/>
          </p:nvPr>
        </p:nvSpPr>
        <p:spPr>
          <a:xfrm>
            <a:off x="6401509" y="1181100"/>
            <a:ext cx="5329059" cy="4635500"/>
          </a:xfrm>
        </p:spPr>
        <p:txBody>
          <a:bodyPr lIns="0" tIns="0"/>
          <a:lstStyle>
            <a:lvl1pPr marL="0" indent="0">
              <a:buNone/>
              <a:defRPr sz="1100" baseline="0"/>
            </a:lvl1pPr>
          </a:lstStyle>
          <a:p>
            <a:r>
              <a:rPr lang="en-GB" dirty="0"/>
              <a:t>Click on the picture icon to insert your picture</a:t>
            </a:r>
          </a:p>
        </p:txBody>
      </p:sp>
      <p:sp>
        <p:nvSpPr>
          <p:cNvPr id="3" name="Date Placeholder 2"/>
          <p:cNvSpPr>
            <a:spLocks noGrp="1"/>
          </p:cNvSpPr>
          <p:nvPr>
            <p:ph type="dt" sz="half" idx="16"/>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4" name="Footer Placeholder 3"/>
          <p:cNvSpPr>
            <a:spLocks noGrp="1"/>
          </p:cNvSpPr>
          <p:nvPr>
            <p:ph type="ftr" sz="quarter" idx="17"/>
          </p:nvPr>
        </p:nvSpPr>
        <p:spPr/>
        <p:txBody>
          <a:bodyPr/>
          <a:lstStyle/>
          <a:p>
            <a:r>
              <a:rPr lang="en-GB">
                <a:solidFill>
                  <a:srgbClr val="9A8B7D"/>
                </a:solidFill>
              </a:rPr>
              <a:t>Presentation title</a:t>
            </a:r>
            <a:endParaRPr lang="en-GB" dirty="0">
              <a:solidFill>
                <a:srgbClr val="9A8B7D"/>
              </a:solidFill>
            </a:endParaRPr>
          </a:p>
        </p:txBody>
      </p:sp>
      <p:sp>
        <p:nvSpPr>
          <p:cNvPr id="5" name="Slide Number Placeholder 4"/>
          <p:cNvSpPr>
            <a:spLocks noGrp="1"/>
          </p:cNvSpPr>
          <p:nvPr>
            <p:ph type="sldNum" sz="quarter" idx="18"/>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3" name="Text Placeholder 2"/>
          <p:cNvSpPr>
            <a:spLocks noGrp="1"/>
          </p:cNvSpPr>
          <p:nvPr>
            <p:ph type="body" sz="quarter" idx="19"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11" name="Text Placeholder 7"/>
          <p:cNvSpPr>
            <a:spLocks noGrp="1"/>
          </p:cNvSpPr>
          <p:nvPr>
            <p:ph type="body" sz="quarter" idx="26" hasCustomPrompt="1"/>
          </p:nvPr>
        </p:nvSpPr>
        <p:spPr>
          <a:xfrm>
            <a:off x="6401509" y="5884337"/>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Tree>
    <p:extLst>
      <p:ext uri="{BB962C8B-B14F-4D97-AF65-F5344CB8AC3E}">
        <p14:creationId xmlns:p14="http://schemas.microsoft.com/office/powerpoint/2010/main" val="3534580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486832" y="1181102"/>
            <a:ext cx="5314951" cy="500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8"/>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4" name="Footer Placeholder 3"/>
          <p:cNvSpPr>
            <a:spLocks noGrp="1"/>
          </p:cNvSpPr>
          <p:nvPr>
            <p:ph type="ftr" sz="quarter" idx="19"/>
          </p:nvPr>
        </p:nvSpPr>
        <p:spPr/>
        <p:txBody>
          <a:bodyPr/>
          <a:lstStyle/>
          <a:p>
            <a:r>
              <a:rPr lang="en-GB">
                <a:solidFill>
                  <a:srgbClr val="9A8B7D"/>
                </a:solidFill>
              </a:rPr>
              <a:t>Presentation title</a:t>
            </a:r>
            <a:endParaRPr lang="en-GB" dirty="0">
              <a:solidFill>
                <a:srgbClr val="9A8B7D"/>
              </a:solidFill>
            </a:endParaRPr>
          </a:p>
        </p:txBody>
      </p:sp>
      <p:sp>
        <p:nvSpPr>
          <p:cNvPr id="5" name="Slide Number Placeholder 4"/>
          <p:cNvSpPr>
            <a:spLocks noGrp="1"/>
          </p:cNvSpPr>
          <p:nvPr>
            <p:ph type="sldNum" sz="quarter" idx="20"/>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3" name="Text Placeholder 2"/>
          <p:cNvSpPr>
            <a:spLocks noGrp="1"/>
          </p:cNvSpPr>
          <p:nvPr>
            <p:ph type="body" sz="quarter" idx="21"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11" name="Picture Placeholder 8"/>
          <p:cNvSpPr>
            <a:spLocks noGrp="1"/>
          </p:cNvSpPr>
          <p:nvPr>
            <p:ph type="pic" sz="quarter" idx="23" hasCustomPrompt="1"/>
          </p:nvPr>
        </p:nvSpPr>
        <p:spPr>
          <a:xfrm>
            <a:off x="6401509" y="1180574"/>
            <a:ext cx="5329059" cy="2045229"/>
          </a:xfrm>
        </p:spPr>
        <p:txBody>
          <a:bodyPr lIns="0" tIns="0"/>
          <a:lstStyle>
            <a:lvl1pPr marL="0" indent="0">
              <a:buNone/>
              <a:defRPr sz="1100">
                <a:solidFill>
                  <a:schemeClr val="tx1"/>
                </a:solidFill>
              </a:defRPr>
            </a:lvl1pPr>
          </a:lstStyle>
          <a:p>
            <a:r>
              <a:rPr lang="en-GB" dirty="0"/>
              <a:t>Click on the picture icon to insert your picture</a:t>
            </a:r>
          </a:p>
        </p:txBody>
      </p:sp>
      <p:sp>
        <p:nvSpPr>
          <p:cNvPr id="12" name="Text Placeholder 7"/>
          <p:cNvSpPr>
            <a:spLocks noGrp="1"/>
          </p:cNvSpPr>
          <p:nvPr>
            <p:ph type="body" sz="quarter" idx="24" hasCustomPrompt="1"/>
          </p:nvPr>
        </p:nvSpPr>
        <p:spPr>
          <a:xfrm>
            <a:off x="6401509" y="3310470"/>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15" name="Picture Placeholder 8"/>
          <p:cNvSpPr>
            <a:spLocks noGrp="1"/>
          </p:cNvSpPr>
          <p:nvPr>
            <p:ph type="pic" sz="quarter" idx="25" hasCustomPrompt="1"/>
          </p:nvPr>
        </p:nvSpPr>
        <p:spPr>
          <a:xfrm>
            <a:off x="6401509" y="3754441"/>
            <a:ext cx="5329059" cy="2045229"/>
          </a:xfrm>
        </p:spPr>
        <p:txBody>
          <a:bodyPr lIns="0" tIns="0"/>
          <a:lstStyle>
            <a:lvl1pPr marL="0" indent="0">
              <a:buNone/>
              <a:defRPr sz="1100">
                <a:solidFill>
                  <a:schemeClr val="tx1"/>
                </a:solidFill>
              </a:defRPr>
            </a:lvl1pPr>
          </a:lstStyle>
          <a:p>
            <a:r>
              <a:rPr lang="en-GB" dirty="0"/>
              <a:t>Click on the picture icon to insert your picture</a:t>
            </a:r>
          </a:p>
        </p:txBody>
      </p:sp>
      <p:sp>
        <p:nvSpPr>
          <p:cNvPr id="16" name="Text Placeholder 7"/>
          <p:cNvSpPr>
            <a:spLocks noGrp="1"/>
          </p:cNvSpPr>
          <p:nvPr>
            <p:ph type="body" sz="quarter" idx="26" hasCustomPrompt="1"/>
          </p:nvPr>
        </p:nvSpPr>
        <p:spPr>
          <a:xfrm>
            <a:off x="6401509" y="5884337"/>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Tree>
    <p:extLst>
      <p:ext uri="{BB962C8B-B14F-4D97-AF65-F5344CB8AC3E}">
        <p14:creationId xmlns:p14="http://schemas.microsoft.com/office/powerpoint/2010/main" val="112721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86834" y="294810"/>
            <a:ext cx="10102852" cy="338554"/>
          </a:xfrm>
        </p:spPr>
        <p:txBody>
          <a:bodyPr/>
          <a:lstStyle/>
          <a:p>
            <a:r>
              <a:rPr lang="en-US"/>
              <a:t>Click to edit Master title style</a:t>
            </a:r>
            <a:endParaRPr lang="en-GB"/>
          </a:p>
        </p:txBody>
      </p:sp>
      <p:sp>
        <p:nvSpPr>
          <p:cNvPr id="6" name="Date Placeholder 5"/>
          <p:cNvSpPr>
            <a:spLocks noGrp="1"/>
          </p:cNvSpPr>
          <p:nvPr>
            <p:ph type="dt" sz="half" idx="15"/>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8" name="Footer Placeholder 7"/>
          <p:cNvSpPr>
            <a:spLocks noGrp="1"/>
          </p:cNvSpPr>
          <p:nvPr>
            <p:ph type="ftr" sz="quarter" idx="16"/>
          </p:nvPr>
        </p:nvSpPr>
        <p:spPr/>
        <p:txBody>
          <a:bodyPr/>
          <a:lstStyle/>
          <a:p>
            <a:r>
              <a:rPr lang="en-GB">
                <a:solidFill>
                  <a:srgbClr val="9A8B7D"/>
                </a:solidFill>
              </a:rPr>
              <a:t>Presentation title</a:t>
            </a:r>
            <a:endParaRPr lang="en-GB" dirty="0">
              <a:solidFill>
                <a:srgbClr val="9A8B7D"/>
              </a:solidFill>
            </a:endParaRPr>
          </a:p>
        </p:txBody>
      </p:sp>
      <p:sp>
        <p:nvSpPr>
          <p:cNvPr id="9" name="Slide Number Placeholder 8"/>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0" name="Text Placeholder 2"/>
          <p:cNvSpPr>
            <a:spLocks noGrp="1"/>
          </p:cNvSpPr>
          <p:nvPr>
            <p:ph type="body" sz="quarter" idx="14" hasCustomPrompt="1"/>
          </p:nvPr>
        </p:nvSpPr>
        <p:spPr>
          <a:xfrm>
            <a:off x="486832" y="692554"/>
            <a:ext cx="10130368"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Tree>
    <p:extLst>
      <p:ext uri="{BB962C8B-B14F-4D97-AF65-F5344CB8AC3E}">
        <p14:creationId xmlns:p14="http://schemas.microsoft.com/office/powerpoint/2010/main" val="1769190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0" name="Straight Connector 19"/>
          <p:cNvCxnSpPr/>
          <p:nvPr userDrawn="1"/>
        </p:nvCxnSpPr>
        <p:spPr>
          <a:xfrm>
            <a:off x="499535" y="6323289"/>
            <a:ext cx="112216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6" name="Footer Placeholder 5"/>
          <p:cNvSpPr>
            <a:spLocks noGrp="1"/>
          </p:cNvSpPr>
          <p:nvPr>
            <p:ph type="ftr" sz="quarter" idx="11"/>
          </p:nvPr>
        </p:nvSpPr>
        <p:spPr/>
        <p:txBody>
          <a:bodyPr/>
          <a:lstStyle/>
          <a:p>
            <a:r>
              <a:rPr lang="en-GB">
                <a:solidFill>
                  <a:srgbClr val="9A8B7D"/>
                </a:solidFill>
              </a:rPr>
              <a:t>Presentation title</a:t>
            </a:r>
            <a:endParaRPr lang="en-GB" dirty="0">
              <a:solidFill>
                <a:srgbClr val="9A8B7D"/>
              </a:solidFill>
            </a:endParaRPr>
          </a:p>
        </p:txBody>
      </p:sp>
      <p:sp>
        <p:nvSpPr>
          <p:cNvPr id="7" name="Slide Number Placeholder 6"/>
          <p:cNvSpPr>
            <a:spLocks noGrp="1"/>
          </p:cNvSpPr>
          <p:nvPr>
            <p:ph type="sldNum" sz="quarter" idx="12"/>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1448223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C9F13F-DD4F-46BF-B783-72B389C51DDE}" type="datetime1">
              <a:rPr lang="en-GB" smtClean="0"/>
              <a:t>01/05/2018</a:t>
            </a:fld>
            <a:endParaRPr lang="en-GB"/>
          </a:p>
        </p:txBody>
      </p:sp>
      <p:sp>
        <p:nvSpPr>
          <p:cNvPr id="4" name="Footer Placeholder 3"/>
          <p:cNvSpPr>
            <a:spLocks noGrp="1"/>
          </p:cNvSpPr>
          <p:nvPr>
            <p:ph type="ftr" sz="quarter" idx="11"/>
          </p:nvPr>
        </p:nvSpPr>
        <p:spPr/>
        <p:txBody>
          <a:bodyPr/>
          <a:lstStyle/>
          <a:p>
            <a:r>
              <a:rPr lang="en-GB"/>
              <a:t>Helen Malone - Information Resources - Feb 2017</a:t>
            </a:r>
          </a:p>
        </p:txBody>
      </p:sp>
      <p:sp>
        <p:nvSpPr>
          <p:cNvPr id="5" name="Slide Number Placeholder 4"/>
          <p:cNvSpPr>
            <a:spLocks noGrp="1"/>
          </p:cNvSpPr>
          <p:nvPr>
            <p:ph type="sldNum" sz="quarter" idx="12"/>
          </p:nvPr>
        </p:nvSpPr>
        <p:spPr/>
        <p:txBody>
          <a:bodyPr/>
          <a:lstStyle/>
          <a:p>
            <a:fld id="{78999674-10CA-46D3-9C83-65BD7274430F}" type="slidenum">
              <a:rPr lang="en-GB" smtClean="0"/>
              <a:t>‹#›</a:t>
            </a:fld>
            <a:endParaRPr lang="en-GB"/>
          </a:p>
        </p:txBody>
      </p:sp>
    </p:spTree>
    <p:extLst>
      <p:ext uri="{BB962C8B-B14F-4D97-AF65-F5344CB8AC3E}">
        <p14:creationId xmlns:p14="http://schemas.microsoft.com/office/powerpoint/2010/main" val="88902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09601" y="273050"/>
            <a:ext cx="4011087" cy="1162050"/>
          </a:xfrm>
          <a:prstGeom prst="rect">
            <a:avLst/>
          </a:prstGeom>
        </p:spPr>
        <p:txBody>
          <a:bodyPr anchor="b"/>
          <a:lstStyle>
            <a:lvl1pPr algn="l">
              <a:defRPr sz="1847" b="1"/>
            </a:lvl1pPr>
          </a:lstStyle>
          <a:p>
            <a:r>
              <a:t>Title Text</a:t>
            </a:r>
          </a:p>
        </p:txBody>
      </p:sp>
      <p:sp>
        <p:nvSpPr>
          <p:cNvPr id="80" name="Body Level One…"/>
          <p:cNvSpPr txBox="1">
            <a:spLocks noGrp="1"/>
          </p:cNvSpPr>
          <p:nvPr>
            <p:ph type="body" idx="1"/>
          </p:nvPr>
        </p:nvSpPr>
        <p:spPr>
          <a:xfrm>
            <a:off x="4766735" y="273056"/>
            <a:ext cx="6815668"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Text Placeholder 3"/>
          <p:cNvSpPr>
            <a:spLocks noGrp="1"/>
          </p:cNvSpPr>
          <p:nvPr>
            <p:ph type="body" sz="half" idx="13"/>
          </p:nvPr>
        </p:nvSpPr>
        <p:spPr>
          <a:xfrm>
            <a:off x="609601" y="1435103"/>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84699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Title Text"/>
          <p:cNvSpPr txBox="1">
            <a:spLocks noGrp="1"/>
          </p:cNvSpPr>
          <p:nvPr>
            <p:ph type="title"/>
          </p:nvPr>
        </p:nvSpPr>
        <p:spPr>
          <a:xfrm>
            <a:off x="2389720" y="4800600"/>
            <a:ext cx="7315201" cy="566738"/>
          </a:xfrm>
          <a:prstGeom prst="rect">
            <a:avLst/>
          </a:prstGeom>
        </p:spPr>
        <p:txBody>
          <a:bodyPr anchor="b"/>
          <a:lstStyle>
            <a:lvl1pPr algn="l">
              <a:defRPr sz="1847" b="1"/>
            </a:lvl1pPr>
          </a:lstStyle>
          <a:p>
            <a:r>
              <a:t>Title Text</a:t>
            </a:r>
          </a:p>
        </p:txBody>
      </p:sp>
      <p:sp>
        <p:nvSpPr>
          <p:cNvPr id="90" name="Picture Placeholder 2"/>
          <p:cNvSpPr>
            <a:spLocks noGrp="1"/>
          </p:cNvSpPr>
          <p:nvPr>
            <p:ph type="pic" sz="half" idx="13"/>
          </p:nvPr>
        </p:nvSpPr>
        <p:spPr>
          <a:xfrm>
            <a:off x="2389720" y="612775"/>
            <a:ext cx="7315201" cy="4114800"/>
          </a:xfrm>
          <a:prstGeom prst="rect">
            <a:avLst/>
          </a:prstGeom>
        </p:spPr>
        <p:txBody>
          <a:bodyPr lIns="91439" rIns="91439">
            <a:noAutofit/>
          </a:bodyPr>
          <a:lstStyle/>
          <a:p>
            <a:endParaRPr/>
          </a:p>
        </p:txBody>
      </p:sp>
      <p:sp>
        <p:nvSpPr>
          <p:cNvPr id="91" name="Body Level One…"/>
          <p:cNvSpPr txBox="1">
            <a:spLocks noGrp="1"/>
          </p:cNvSpPr>
          <p:nvPr>
            <p:ph type="body" sz="quarter" idx="1"/>
          </p:nvPr>
        </p:nvSpPr>
        <p:spPr>
          <a:xfrm>
            <a:off x="2389720" y="5367340"/>
            <a:ext cx="7315201" cy="804863"/>
          </a:xfrm>
          <a:prstGeom prst="rect">
            <a:avLst/>
          </a:prstGeom>
        </p:spPr>
        <p:txBody>
          <a:bodyPr/>
          <a:lstStyle>
            <a:lvl1pPr marL="0" indent="0">
              <a:spcBef>
                <a:spcPts val="277"/>
              </a:spcBef>
              <a:buSzTx/>
              <a:buFontTx/>
              <a:buNone/>
              <a:defRPr sz="1292"/>
            </a:lvl1pPr>
            <a:lvl2pPr marL="0" indent="422042">
              <a:spcBef>
                <a:spcPts val="277"/>
              </a:spcBef>
              <a:buSzTx/>
              <a:buFontTx/>
              <a:buNone/>
              <a:defRPr sz="1292"/>
            </a:lvl2pPr>
            <a:lvl3pPr marL="0" indent="844083">
              <a:spcBef>
                <a:spcPts val="277"/>
              </a:spcBef>
              <a:buSzTx/>
              <a:buFontTx/>
              <a:buNone/>
              <a:defRPr sz="1292"/>
            </a:lvl3pPr>
            <a:lvl4pPr marL="0" indent="1266124">
              <a:spcBef>
                <a:spcPts val="277"/>
              </a:spcBef>
              <a:buSzTx/>
              <a:buFontTx/>
              <a:buNone/>
              <a:defRPr sz="1292"/>
            </a:lvl4pPr>
            <a:lvl5pPr marL="0" indent="1688165">
              <a:spcBef>
                <a:spcPts val="277"/>
              </a:spcBef>
              <a:buSzTx/>
              <a:buFontTx/>
              <a:buNone/>
              <a:defRPr sz="1292"/>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9" name="Title Text"/>
          <p:cNvSpPr txBox="1">
            <a:spLocks noGrp="1"/>
          </p:cNvSpPr>
          <p:nvPr>
            <p:ph type="title"/>
          </p:nvPr>
        </p:nvSpPr>
        <p:spPr>
          <a:xfrm>
            <a:off x="609600" y="455790"/>
            <a:ext cx="10972800" cy="1143001"/>
          </a:xfrm>
          <a:prstGeom prst="rect">
            <a:avLst/>
          </a:prstGeom>
        </p:spPr>
        <p:txBody>
          <a:bodyPr/>
          <a:lstStyle/>
          <a:p>
            <a:r>
              <a:t>Title Text</a:t>
            </a:r>
          </a:p>
        </p:txBody>
      </p:sp>
      <p:sp>
        <p:nvSpPr>
          <p:cNvPr id="100" name="Body Level One…"/>
          <p:cNvSpPr txBox="1">
            <a:spLocks noGrp="1"/>
          </p:cNvSpPr>
          <p:nvPr>
            <p:ph type="body" idx="1"/>
          </p:nvPr>
        </p:nvSpPr>
        <p:spPr>
          <a:xfrm>
            <a:off x="609600" y="1781357"/>
            <a:ext cx="10972800" cy="47561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839200" y="274640"/>
            <a:ext cx="2743200" cy="5851526"/>
          </a:xfrm>
          <a:prstGeom prst="rect">
            <a:avLst/>
          </a:prstGeom>
        </p:spPr>
        <p:txBody>
          <a:bodyPr/>
          <a:lstStyle/>
          <a:p>
            <a:r>
              <a:t>Title Text</a:t>
            </a:r>
          </a:p>
        </p:txBody>
      </p:sp>
      <p:sp>
        <p:nvSpPr>
          <p:cNvPr id="109" name="Body Level One…"/>
          <p:cNvSpPr txBox="1">
            <a:spLocks noGrp="1"/>
          </p:cNvSpPr>
          <p:nvPr>
            <p:ph type="body" idx="1"/>
          </p:nvPr>
        </p:nvSpPr>
        <p:spPr>
          <a:xfrm>
            <a:off x="609600" y="274640"/>
            <a:ext cx="80264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ne column">
    <p:spTree>
      <p:nvGrpSpPr>
        <p:cNvPr id="1" name=""/>
        <p:cNvGrpSpPr/>
        <p:nvPr/>
      </p:nvGrpSpPr>
      <p:grpSpPr>
        <a:xfrm>
          <a:off x="0" y="0"/>
          <a:ext cx="0" cy="0"/>
          <a:chOff x="0" y="0"/>
          <a:chExt cx="0" cy="0"/>
        </a:xfrm>
      </p:grpSpPr>
      <p:sp>
        <p:nvSpPr>
          <p:cNvPr id="117" name="Body Level One…"/>
          <p:cNvSpPr txBox="1">
            <a:spLocks noGrp="1"/>
          </p:cNvSpPr>
          <p:nvPr>
            <p:ph type="body" sz="half" idx="1"/>
          </p:nvPr>
        </p:nvSpPr>
        <p:spPr>
          <a:xfrm>
            <a:off x="1016001" y="1436690"/>
            <a:ext cx="10140464" cy="169277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8" name="Title Text"/>
          <p:cNvSpPr txBox="1">
            <a:spLocks noGrp="1"/>
          </p:cNvSpPr>
          <p:nvPr>
            <p:ph type="title"/>
          </p:nvPr>
        </p:nvSpPr>
        <p:spPr>
          <a:xfrm>
            <a:off x="1016001" y="538165"/>
            <a:ext cx="10140464" cy="370559"/>
          </a:xfrm>
          <a:prstGeom prst="rect">
            <a:avLst/>
          </a:prstGeom>
        </p:spPr>
        <p:txBody>
          <a:bodyPr/>
          <a:lstStyle/>
          <a:p>
            <a:r>
              <a:t>Title Text</a:t>
            </a:r>
          </a:p>
        </p:txBody>
      </p:sp>
      <p:sp>
        <p:nvSpPr>
          <p:cNvPr id="119" name="Slide Number"/>
          <p:cNvSpPr txBox="1">
            <a:spLocks noGrp="1"/>
          </p:cNvSpPr>
          <p:nvPr>
            <p:ph type="sldNum" sz="quarter" idx="2"/>
          </p:nvPr>
        </p:nvSpPr>
        <p:spPr>
          <a:xfrm>
            <a:off x="8478557" y="6224939"/>
            <a:ext cx="259043" cy="2628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ne column + image">
    <p:spTree>
      <p:nvGrpSpPr>
        <p:cNvPr id="1" name=""/>
        <p:cNvGrpSpPr/>
        <p:nvPr/>
      </p:nvGrpSpPr>
      <p:grpSpPr>
        <a:xfrm>
          <a:off x="0" y="0"/>
          <a:ext cx="0" cy="0"/>
          <a:chOff x="0" y="0"/>
          <a:chExt cx="0" cy="0"/>
        </a:xfrm>
      </p:grpSpPr>
      <p:sp>
        <p:nvSpPr>
          <p:cNvPr id="126" name="Picture Placeholder 2"/>
          <p:cNvSpPr>
            <a:spLocks noGrp="1"/>
          </p:cNvSpPr>
          <p:nvPr>
            <p:ph type="pic" sz="quarter" idx="13"/>
          </p:nvPr>
        </p:nvSpPr>
        <p:spPr>
          <a:xfrm>
            <a:off x="6291515" y="1436687"/>
            <a:ext cx="4856124" cy="554000"/>
          </a:xfrm>
          <a:prstGeom prst="rect">
            <a:avLst/>
          </a:prstGeom>
        </p:spPr>
        <p:txBody>
          <a:bodyPr lIns="91439" rIns="91439">
            <a:noAutofit/>
          </a:bodyPr>
          <a:lstStyle/>
          <a:p>
            <a:endParaRPr/>
          </a:p>
        </p:txBody>
      </p:sp>
      <p:sp>
        <p:nvSpPr>
          <p:cNvPr id="127" name="Title Text"/>
          <p:cNvSpPr txBox="1">
            <a:spLocks noGrp="1"/>
          </p:cNvSpPr>
          <p:nvPr>
            <p:ph type="title"/>
          </p:nvPr>
        </p:nvSpPr>
        <p:spPr>
          <a:xfrm>
            <a:off x="1016001" y="538165"/>
            <a:ext cx="10140464" cy="370559"/>
          </a:xfrm>
          <a:prstGeom prst="rect">
            <a:avLst/>
          </a:prstGeom>
        </p:spPr>
        <p:txBody>
          <a:bodyPr/>
          <a:lstStyle/>
          <a:p>
            <a:r>
              <a:t>Title Text</a:t>
            </a:r>
          </a:p>
        </p:txBody>
      </p:sp>
      <p:sp>
        <p:nvSpPr>
          <p:cNvPr id="128" name="Body Level One…"/>
          <p:cNvSpPr txBox="1">
            <a:spLocks noGrp="1"/>
          </p:cNvSpPr>
          <p:nvPr>
            <p:ph type="body" sz="quarter" idx="1"/>
          </p:nvPr>
        </p:nvSpPr>
        <p:spPr>
          <a:xfrm>
            <a:off x="1016001" y="1436690"/>
            <a:ext cx="4856123" cy="169277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8478557" y="6224939"/>
            <a:ext cx="259043" cy="262829"/>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5.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3"/>
          <p:cNvSpPr/>
          <p:nvPr/>
        </p:nvSpPr>
        <p:spPr>
          <a:xfrm>
            <a:off x="0" y="6675122"/>
            <a:ext cx="12192000" cy="182881"/>
          </a:xfrm>
          <a:prstGeom prst="rect">
            <a:avLst/>
          </a:prstGeom>
          <a:solidFill>
            <a:srgbClr val="6DC8C1"/>
          </a:solidFill>
          <a:ln w="12700">
            <a:miter lim="400000"/>
          </a:ln>
        </p:spPr>
        <p:txBody>
          <a:bodyPr lIns="42203" rIns="42203" anchor="ctr"/>
          <a:lstStyle/>
          <a:p>
            <a:pPr algn="ctr">
              <a:defRPr>
                <a:solidFill>
                  <a:srgbClr val="FFFFFF"/>
                </a:solidFill>
              </a:defRPr>
            </a:pPr>
            <a:endParaRPr sz="1661"/>
          </a:p>
        </p:txBody>
      </p:sp>
      <p:pic>
        <p:nvPicPr>
          <p:cNvPr id="3" name="Picture 11" descr="Picture 11"/>
          <p:cNvPicPr>
            <a:picLocks noChangeAspect="1"/>
          </p:cNvPicPr>
          <p:nvPr/>
        </p:nvPicPr>
        <p:blipFill>
          <a:blip r:embed="rId16">
            <a:extLst/>
          </a:blip>
          <a:stretch>
            <a:fillRect/>
          </a:stretch>
        </p:blipFill>
        <p:spPr>
          <a:xfrm>
            <a:off x="-3" y="1"/>
            <a:ext cx="1083392" cy="250068"/>
          </a:xfrm>
          <a:prstGeom prst="rect">
            <a:avLst/>
          </a:prstGeom>
          <a:ln w="12700">
            <a:miter lim="400000"/>
          </a:ln>
        </p:spPr>
      </p:pic>
      <p:sp>
        <p:nvSpPr>
          <p:cNvPr id="4" name="Rectangle 8"/>
          <p:cNvSpPr/>
          <p:nvPr/>
        </p:nvSpPr>
        <p:spPr>
          <a:xfrm>
            <a:off x="1052438" y="-1"/>
            <a:ext cx="11139567" cy="251499"/>
          </a:xfrm>
          <a:prstGeom prst="rect">
            <a:avLst/>
          </a:prstGeom>
          <a:solidFill>
            <a:srgbClr val="6DC8C1"/>
          </a:solidFill>
          <a:ln w="12700">
            <a:miter lim="400000"/>
          </a:ln>
        </p:spPr>
        <p:txBody>
          <a:bodyPr lIns="42203" rIns="42203" anchor="ctr"/>
          <a:lstStyle/>
          <a:p>
            <a:pPr algn="ctr">
              <a:defRPr>
                <a:solidFill>
                  <a:srgbClr val="FFFFFF"/>
                </a:solidFill>
              </a:defRPr>
            </a:pPr>
            <a:endParaRPr sz="1661"/>
          </a:p>
        </p:txBody>
      </p:sp>
      <p:pic>
        <p:nvPicPr>
          <p:cNvPr id="5" name="Picture 9" descr="Picture 9"/>
          <p:cNvPicPr>
            <a:picLocks noChangeAspect="1"/>
          </p:cNvPicPr>
          <p:nvPr/>
        </p:nvPicPr>
        <p:blipFill>
          <a:blip r:embed="rId17">
            <a:extLst/>
          </a:blip>
          <a:stretch>
            <a:fillRect/>
          </a:stretch>
        </p:blipFill>
        <p:spPr>
          <a:xfrm>
            <a:off x="10545175" y="0"/>
            <a:ext cx="835211" cy="280470"/>
          </a:xfrm>
          <a:prstGeom prst="rect">
            <a:avLst/>
          </a:prstGeom>
          <a:ln w="12700">
            <a:miter lim="400000"/>
          </a:ln>
        </p:spPr>
      </p:pic>
      <p:pic>
        <p:nvPicPr>
          <p:cNvPr id="6" name="Picture 7" descr="Picture 7"/>
          <p:cNvPicPr>
            <a:picLocks noChangeAspect="1"/>
          </p:cNvPicPr>
          <p:nvPr/>
        </p:nvPicPr>
        <p:blipFill>
          <a:blip r:embed="rId18">
            <a:extLst/>
          </a:blip>
          <a:stretch>
            <a:fillRect/>
          </a:stretch>
        </p:blipFill>
        <p:spPr>
          <a:xfrm>
            <a:off x="11401393" y="-16398"/>
            <a:ext cx="790609" cy="280470"/>
          </a:xfrm>
          <a:prstGeom prst="rect">
            <a:avLst/>
          </a:prstGeom>
          <a:ln w="12700">
            <a:miter lim="400000"/>
          </a:ln>
        </p:spPr>
      </p:pic>
      <p:sp>
        <p:nvSpPr>
          <p:cNvPr id="7" name="Title Text"/>
          <p:cNvSpPr txBox="1">
            <a:spLocks noGrp="1"/>
          </p:cNvSpPr>
          <p:nvPr>
            <p:ph type="title"/>
          </p:nvPr>
        </p:nvSpPr>
        <p:spPr>
          <a:xfrm>
            <a:off x="609600" y="464412"/>
            <a:ext cx="109728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rPr dirty="0"/>
              <a:t>Title Text</a:t>
            </a:r>
          </a:p>
        </p:txBody>
      </p:sp>
      <p:sp>
        <p:nvSpPr>
          <p:cNvPr id="8" name="Body Level One…"/>
          <p:cNvSpPr txBox="1">
            <a:spLocks noGrp="1"/>
          </p:cNvSpPr>
          <p:nvPr>
            <p:ph type="body" idx="1"/>
          </p:nvPr>
        </p:nvSpPr>
        <p:spPr>
          <a:xfrm>
            <a:off x="609600" y="1807233"/>
            <a:ext cx="10972800" cy="475615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1932960" y="6632130"/>
            <a:ext cx="259043" cy="262829"/>
          </a:xfrm>
          <a:prstGeom prst="rect">
            <a:avLst/>
          </a:prstGeom>
          <a:ln w="12700">
            <a:miter lim="400000"/>
          </a:ln>
        </p:spPr>
        <p:txBody>
          <a:bodyPr wrap="none" lIns="45719" rIns="45719" anchor="ctr">
            <a:spAutoFit/>
          </a:bodyPr>
          <a:lstStyle>
            <a:lvl1pPr algn="r">
              <a:defRPr sz="1108">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5" r:id="rId12"/>
    <p:sldLayoutId id="2147483683" r:id="rId13"/>
    <p:sldLayoutId id="2147483684" r:id="rId14"/>
  </p:sldLayoutIdLst>
  <p:transition spd="med"/>
  <p:hf sldNum="0" hdr="0" ftr="0" dt="0"/>
  <p:txStyles>
    <p:titleStyle>
      <a:lvl1pPr marL="0" marR="0" indent="0" algn="ctr" defTabSz="422042" rtl="0" latinLnBrk="0">
        <a:lnSpc>
          <a:spcPct val="100000"/>
        </a:lnSpc>
        <a:spcBef>
          <a:spcPts val="0"/>
        </a:spcBef>
        <a:spcAft>
          <a:spcPts val="0"/>
        </a:spcAft>
        <a:buClrTx/>
        <a:buSzTx/>
        <a:buFontTx/>
        <a:buNone/>
        <a:tabLst/>
        <a:defRPr sz="4000" b="1" i="0" u="none" strike="noStrike" cap="none" spc="0" baseline="0">
          <a:ln>
            <a:noFill/>
          </a:ln>
          <a:solidFill>
            <a:schemeClr val="tx1"/>
          </a:solidFill>
          <a:uFillTx/>
          <a:latin typeface="+mj-lt"/>
          <a:ea typeface="+mj-ea"/>
          <a:cs typeface="+mj-cs"/>
          <a:sym typeface="Calibri"/>
        </a:defRPr>
      </a:lvl1pPr>
      <a:lvl2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2pPr>
      <a:lvl3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3pPr>
      <a:lvl4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4pPr>
      <a:lvl5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5pPr>
      <a:lvl6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6pPr>
      <a:lvl7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7pPr>
      <a:lvl8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8pPr>
      <a:lvl9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9pPr>
    </p:titleStyle>
    <p:bodyStyle>
      <a:lvl1pPr marL="316531" marR="0" indent="-316531"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1pPr>
      <a:lvl2pPr marL="723499" marR="0" indent="-301458"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2pPr>
      <a:lvl3pPr marL="1125443" marR="0" indent="-281361"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3pPr>
      <a:lvl4pPr marL="1603757"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4pPr>
      <a:lvl5pPr marL="2025798"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5pPr>
      <a:lvl6pPr marL="2447840"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6pPr>
      <a:lvl7pPr marL="2869881"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7pPr>
      <a:lvl8pPr marL="3291921" marR="0" indent="-337632"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8pPr>
      <a:lvl9pPr marL="3713963" marR="0" indent="-337632"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9pPr>
    </p:bodyStyle>
    <p:otherStyle>
      <a:lvl1pPr marL="0" marR="0" indent="0"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1pPr>
      <a:lvl2pPr marL="0" marR="0" indent="402805"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2pPr>
      <a:lvl3pPr marL="0" marR="0" indent="805610"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3pPr>
      <a:lvl4pPr marL="0" marR="0" indent="1208414"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4pPr>
      <a:lvl5pPr marL="0" marR="0" indent="1611221"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5pPr>
      <a:lvl6pPr marL="0" marR="0" indent="2014025"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6pPr>
      <a:lvl7pPr marL="0" marR="0" indent="2416829"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7pPr>
      <a:lvl8pPr marL="0" marR="0" indent="2819636"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8pPr>
      <a:lvl9pPr marL="0" marR="0" indent="3222440" algn="r" defTabSz="805610" rtl="0" latinLnBrk="0">
        <a:lnSpc>
          <a:spcPct val="100000"/>
        </a:lnSpc>
        <a:spcBef>
          <a:spcPts val="0"/>
        </a:spcBef>
        <a:spcAft>
          <a:spcPts val="0"/>
        </a:spcAft>
        <a:buClrTx/>
        <a:buSzTx/>
        <a:buFontTx/>
        <a:buNone/>
        <a:tabLst/>
        <a:defRPr sz="1108"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314599-F8C4-8F42-AB92-9875C7B75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DA6FE-7685-2243-826D-16058F495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F0C93-483F-F245-815C-E94D9291B0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FB237-CF00-8F42-9C90-93A52BD13EF9}" type="datetimeFigureOut">
              <a:rPr lang="en-US" smtClean="0"/>
              <a:t>5/1/18</a:t>
            </a:fld>
            <a:endParaRPr lang="en-US"/>
          </a:p>
        </p:txBody>
      </p:sp>
      <p:sp>
        <p:nvSpPr>
          <p:cNvPr id="5" name="Footer Placeholder 4">
            <a:extLst>
              <a:ext uri="{FF2B5EF4-FFF2-40B4-BE49-F238E27FC236}">
                <a16:creationId xmlns:a16="http://schemas.microsoft.com/office/drawing/2014/main" id="{083C6C9A-54CE-9844-811B-335917562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0E35E-635B-794F-BA4F-F8BB7F1EC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AF7DD-9E6C-7442-A3AC-F0B0D151B152}" type="slidenum">
              <a:rPr lang="en-US" smtClean="0"/>
              <a:t>‹#›</a:t>
            </a:fld>
            <a:endParaRPr lang="en-US"/>
          </a:p>
        </p:txBody>
      </p:sp>
    </p:spTree>
    <p:extLst>
      <p:ext uri="{BB962C8B-B14F-4D97-AF65-F5344CB8AC3E}">
        <p14:creationId xmlns:p14="http://schemas.microsoft.com/office/powerpoint/2010/main" val="40466095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832" y="1188928"/>
            <a:ext cx="11218995" cy="46657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83158" y="6437314"/>
            <a:ext cx="3515743" cy="365125"/>
          </a:xfrm>
          <a:prstGeom prst="rect">
            <a:avLst/>
          </a:prstGeom>
        </p:spPr>
        <p:txBody>
          <a:bodyPr vert="horz" lIns="72000" tIns="0" rIns="0" bIns="0" rtlCol="0" anchor="t" anchorCtr="0"/>
          <a:lstStyle>
            <a:lvl1pPr algn="l">
              <a:defRPr sz="800">
                <a:solidFill>
                  <a:schemeClr val="tx2"/>
                </a:solidFill>
              </a:defRPr>
            </a:lvl1pPr>
          </a:lstStyle>
          <a:p>
            <a:r>
              <a:rPr lang="en-GB">
                <a:solidFill>
                  <a:srgbClr val="9A8B7D"/>
                </a:solidFill>
              </a:rPr>
              <a:t>Presentation title</a:t>
            </a:r>
            <a:endParaRPr lang="en-GB" dirty="0">
              <a:solidFill>
                <a:srgbClr val="9A8B7D"/>
              </a:solidFill>
            </a:endParaRPr>
          </a:p>
        </p:txBody>
      </p:sp>
      <p:sp>
        <p:nvSpPr>
          <p:cNvPr id="6" name="Slide Number Placeholder 5"/>
          <p:cNvSpPr>
            <a:spLocks noGrp="1"/>
          </p:cNvSpPr>
          <p:nvPr>
            <p:ph type="sldNum" sz="quarter" idx="4"/>
          </p:nvPr>
        </p:nvSpPr>
        <p:spPr>
          <a:xfrm>
            <a:off x="10623177" y="6437314"/>
            <a:ext cx="1106831" cy="365125"/>
          </a:xfrm>
          <a:prstGeom prst="rect">
            <a:avLst/>
          </a:prstGeom>
        </p:spPr>
        <p:txBody>
          <a:bodyPr vert="horz" lIns="72000" tIns="0" rIns="0" bIns="0" rtlCol="0" anchor="t" anchorCtr="0"/>
          <a:lstStyle>
            <a:lvl1pPr algn="r">
              <a:defRPr sz="800">
                <a:solidFill>
                  <a:schemeClr val="tx2"/>
                </a:solidFill>
              </a:defRPr>
            </a:lvl1pPr>
          </a:lstStyle>
          <a:p>
            <a:fld id="{9F9F533D-B52E-4A2F-BF72-0ADD2D94BD75}" type="slidenum">
              <a:rPr lang="en-GB" smtClean="0">
                <a:solidFill>
                  <a:srgbClr val="9A8B7D"/>
                </a:solidFill>
              </a:rPr>
              <a:pPr/>
              <a:t>‹#›</a:t>
            </a:fld>
            <a:endParaRPr lang="en-GB">
              <a:solidFill>
                <a:srgbClr val="9A8B7D"/>
              </a:solidFill>
            </a:endParaRPr>
          </a:p>
        </p:txBody>
      </p:sp>
      <p:sp>
        <p:nvSpPr>
          <p:cNvPr id="4" name="Title Placeholder 3"/>
          <p:cNvSpPr>
            <a:spLocks noGrp="1"/>
          </p:cNvSpPr>
          <p:nvPr>
            <p:ph type="title"/>
          </p:nvPr>
        </p:nvSpPr>
        <p:spPr>
          <a:xfrm>
            <a:off x="486833" y="294810"/>
            <a:ext cx="10102852" cy="338554"/>
          </a:xfrm>
          <a:prstGeom prst="rect">
            <a:avLst/>
          </a:prstGeom>
        </p:spPr>
        <p:txBody>
          <a:bodyPr vert="horz" lIns="0" tIns="0" rIns="0" bIns="0" rtlCol="0" anchor="t" anchorCtr="0">
            <a:spAutoFit/>
          </a:bodyPr>
          <a:lstStyle/>
          <a:p>
            <a:r>
              <a:rPr lang="en-US"/>
              <a:t>Click to edit Master title style</a:t>
            </a:r>
            <a:endParaRPr lang="en-GB" dirty="0"/>
          </a:p>
        </p:txBody>
      </p:sp>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76860" y="360111"/>
            <a:ext cx="739200" cy="476203"/>
          </a:xfrm>
          <a:prstGeom prst="rect">
            <a:avLst/>
          </a:prstGeom>
        </p:spPr>
      </p:pic>
      <p:sp>
        <p:nvSpPr>
          <p:cNvPr id="7" name="Date Placeholder 6"/>
          <p:cNvSpPr>
            <a:spLocks noGrp="1"/>
          </p:cNvSpPr>
          <p:nvPr>
            <p:ph type="dt" sz="half" idx="2"/>
          </p:nvPr>
        </p:nvSpPr>
        <p:spPr>
          <a:xfrm>
            <a:off x="3980329" y="6437314"/>
            <a:ext cx="4219640" cy="365125"/>
          </a:xfrm>
          <a:prstGeom prst="rect">
            <a:avLst/>
          </a:prstGeom>
        </p:spPr>
        <p:txBody>
          <a:bodyPr vert="horz" lIns="72000" tIns="0" rIns="72000" bIns="0" rtlCol="0" anchor="t" anchorCtr="0"/>
          <a:lstStyle>
            <a:lvl1pPr algn="l">
              <a:defRPr sz="800">
                <a:solidFill>
                  <a:schemeClr val="tx2"/>
                </a:solidFill>
              </a:defRPr>
            </a:lvl1pPr>
          </a:lstStyle>
          <a:p>
            <a:pPr algn="ctr"/>
            <a:r>
              <a:rPr lang="en-US">
                <a:solidFill>
                  <a:srgbClr val="9A8B7D"/>
                </a:solidFill>
              </a:rPr>
              <a:t>Insert your date / confidentiality text here</a:t>
            </a:r>
            <a:endParaRPr lang="en-GB" dirty="0">
              <a:solidFill>
                <a:srgbClr val="9A8B7D"/>
              </a:solidFill>
            </a:endParaRPr>
          </a:p>
        </p:txBody>
      </p:sp>
      <p:cxnSp>
        <p:nvCxnSpPr>
          <p:cNvPr id="10" name="Straight Connector 9"/>
          <p:cNvCxnSpPr/>
          <p:nvPr/>
        </p:nvCxnSpPr>
        <p:spPr>
          <a:xfrm>
            <a:off x="499534" y="6323289"/>
            <a:ext cx="112216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9534" y="1075533"/>
            <a:ext cx="11221633"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562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dt="0"/>
  <p:txStyles>
    <p:title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p:titleStyle>
    <p:bodyStyle>
      <a:lvl1pPr marL="270000" indent="-270000" algn="l" defTabSz="914400" rtl="0" eaLnBrk="1" latinLnBrk="0" hangingPunct="1">
        <a:spcBef>
          <a:spcPts val="0"/>
        </a:spcBef>
        <a:spcAft>
          <a:spcPts val="600"/>
        </a:spcAft>
        <a:buClr>
          <a:schemeClr val="tx1"/>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heather@RA21.org" TargetMode="External"/><Relationship Id="rId7" Type="http://schemas.openxmlformats.org/officeDocument/2006/relationships/image" Target="../media/image21.png"/><Relationship Id="rId2" Type="http://schemas.openxmlformats.org/officeDocument/2006/relationships/hyperlink" Target="https://www.ra21.org" TargetMode="External"/><Relationship Id="rId1" Type="http://schemas.openxmlformats.org/officeDocument/2006/relationships/slideLayout" Target="../slideLayouts/slideLayout1.xml"/><Relationship Id="rId6" Type="http://schemas.openxmlformats.org/officeDocument/2006/relationships/hyperlink" Target="mailto:c.shillum@elsevier.com" TargetMode="External"/><Relationship Id="rId5" Type="http://schemas.openxmlformats.org/officeDocument/2006/relationships/hyperlink" Target="mailto:mdincer@wiley.com"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598" y="2217668"/>
            <a:ext cx="11430001" cy="646719"/>
          </a:xfrm>
        </p:spPr>
        <p:txBody>
          <a:bodyPr/>
          <a:lstStyle/>
          <a:p>
            <a:r>
              <a:rPr lang="en-US"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RA21: Improving Access to Scholarly Resources, From Anywhere, on Any Device</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a:p>
            <a:r>
              <a:rPr lang="en-US" sz="2000" dirty="0">
                <a:solidFill>
                  <a:schemeClr val="accent1">
                    <a:lumMod val="75000"/>
                  </a:schemeClr>
                </a:solidFill>
                <a:latin typeface="Calibri" panose="020F0502020204030204" pitchFamily="34" charset="0"/>
                <a:ea typeface="Times New Roman" panose="02020603050405020304" pitchFamily="18" charset="0"/>
              </a:rPr>
              <a:t>speakers</a:t>
            </a:r>
            <a:endParaRPr lang="en-US" sz="3200" dirty="0">
              <a:solidFill>
                <a:schemeClr val="accent1">
                  <a:lumMod val="75000"/>
                </a:schemeClr>
              </a:solidFill>
              <a:latin typeface="Times New Roman" panose="02020603050405020304" pitchFamily="18" charset="0"/>
              <a:ea typeface="Times New Roman" panose="02020603050405020304" pitchFamily="18" charset="0"/>
            </a:endParaRPr>
          </a:p>
          <a:p>
            <a:r>
              <a:rPr lang="en-US" sz="2000" b="1" i="1" dirty="0">
                <a:solidFill>
                  <a:schemeClr val="accent1">
                    <a:lumMod val="75000"/>
                  </a:schemeClr>
                </a:solidFill>
                <a:latin typeface="Calibri" panose="020F0502020204030204" pitchFamily="34" charset="0"/>
                <a:ea typeface="Calibri" panose="020F0502020204030204" pitchFamily="34" charset="0"/>
              </a:rPr>
              <a:t>	</a:t>
            </a:r>
            <a:r>
              <a:rPr lang="en-US" sz="2000" b="1" dirty="0">
                <a:solidFill>
                  <a:schemeClr val="accent1">
                    <a:lumMod val="75000"/>
                  </a:schemeClr>
                </a:solidFill>
                <a:latin typeface="Calibri" panose="020F0502020204030204" pitchFamily="34" charset="0"/>
                <a:ea typeface="Calibri" panose="020F0502020204030204" pitchFamily="34" charset="0"/>
              </a:rPr>
              <a:t>Julia Wallace, </a:t>
            </a:r>
            <a:r>
              <a:rPr lang="en-US" sz="2000" dirty="0">
                <a:solidFill>
                  <a:schemeClr val="accent1">
                    <a:lumMod val="75000"/>
                  </a:schemeClr>
                </a:solidFill>
                <a:latin typeface="Calibri" panose="020F0502020204030204" pitchFamily="34" charset="0"/>
                <a:ea typeface="Calibri" panose="020F0502020204030204" pitchFamily="34" charset="0"/>
              </a:rPr>
              <a:t>Project director, RA21</a:t>
            </a:r>
          </a:p>
          <a:p>
            <a:r>
              <a:rPr lang="en-US" sz="2000" b="1" i="1" dirty="0">
                <a:solidFill>
                  <a:schemeClr val="accent1">
                    <a:lumMod val="75000"/>
                  </a:schemeClr>
                </a:solidFill>
                <a:latin typeface="Calibri" panose="020F0502020204030204" pitchFamily="34" charset="0"/>
                <a:ea typeface="Calibri" panose="020F0502020204030204" pitchFamily="34" charset="0"/>
              </a:rPr>
              <a:t>	</a:t>
            </a:r>
            <a:r>
              <a:rPr lang="en-US" sz="2000" b="1" dirty="0">
                <a:solidFill>
                  <a:schemeClr val="accent1">
                    <a:lumMod val="75000"/>
                  </a:schemeClr>
                </a:solidFill>
                <a:latin typeface="Calibri" panose="020F0502020204030204" pitchFamily="34" charset="0"/>
                <a:ea typeface="Calibri" panose="020F0502020204030204" pitchFamily="34" charset="0"/>
              </a:rPr>
              <a:t>RICH WENGER, </a:t>
            </a:r>
            <a:r>
              <a:rPr lang="en-US" sz="2000" b="1" i="1" dirty="0">
                <a:solidFill>
                  <a:schemeClr val="accent1">
                    <a:lumMod val="75000"/>
                  </a:schemeClr>
                </a:solidFill>
                <a:latin typeface="Calibri" panose="020F0502020204030204" pitchFamily="34" charset="0"/>
                <a:ea typeface="Calibri" panose="020F0502020204030204" pitchFamily="34" charset="0"/>
              </a:rPr>
              <a:t>	</a:t>
            </a:r>
            <a:r>
              <a:rPr lang="en-US" sz="2000" i="1" dirty="0">
                <a:solidFill>
                  <a:schemeClr val="accent1">
                    <a:lumMod val="75000"/>
                  </a:schemeClr>
                </a:solidFill>
                <a:latin typeface="Calibri" panose="020F0502020204030204" pitchFamily="34" charset="0"/>
                <a:ea typeface="Calibri" panose="020F0502020204030204" pitchFamily="34" charset="0"/>
              </a:rPr>
              <a:t>E-Resource Systems Manager, MIT Library; </a:t>
            </a:r>
            <a:r>
              <a:rPr lang="en-US" sz="2000" dirty="0">
                <a:solidFill>
                  <a:schemeClr val="accent1">
                    <a:lumMod val="75000"/>
                  </a:schemeClr>
                </a:solidFill>
                <a:latin typeface="Calibri" panose="020F0502020204030204" pitchFamily="34" charset="0"/>
                <a:ea typeface="Calibri" panose="020F0502020204030204" pitchFamily="34" charset="0"/>
              </a:rPr>
              <a:t>RA21 Steering committee</a:t>
            </a:r>
          </a:p>
          <a:p>
            <a:r>
              <a:rPr lang="en-US" sz="2000" b="1" i="1" dirty="0">
                <a:solidFill>
                  <a:schemeClr val="accent1">
                    <a:lumMod val="75000"/>
                  </a:schemeClr>
                </a:solidFill>
                <a:latin typeface="Calibri" panose="020F0502020204030204" pitchFamily="34" charset="0"/>
                <a:ea typeface="Calibri" panose="020F0502020204030204" pitchFamily="34" charset="0"/>
              </a:rPr>
              <a:t>	</a:t>
            </a:r>
            <a:r>
              <a:rPr lang="pt-BR" sz="2000" b="1" dirty="0">
                <a:solidFill>
                  <a:schemeClr val="accent1">
                    <a:lumMod val="75000"/>
                  </a:schemeClr>
                </a:solidFill>
                <a:latin typeface="Calibri" panose="020F0502020204030204" pitchFamily="34" charset="0"/>
                <a:ea typeface="Calibri" panose="020F0502020204030204" pitchFamily="34" charset="0"/>
              </a:rPr>
              <a:t>Serena Rosenhan</a:t>
            </a:r>
            <a:r>
              <a:rPr lang="pt-BR" sz="2000" b="1" i="1" dirty="0">
                <a:solidFill>
                  <a:schemeClr val="accent1">
                    <a:lumMod val="75000"/>
                  </a:schemeClr>
                </a:solidFill>
                <a:latin typeface="Calibri" panose="020F0502020204030204" pitchFamily="34" charset="0"/>
                <a:ea typeface="Calibri" panose="020F0502020204030204" pitchFamily="34" charset="0"/>
              </a:rPr>
              <a:t>, </a:t>
            </a:r>
            <a:r>
              <a:rPr lang="pt-BR" sz="2000" i="1" dirty="0">
                <a:solidFill>
                  <a:schemeClr val="accent1">
                    <a:lumMod val="75000"/>
                  </a:schemeClr>
                </a:solidFill>
                <a:latin typeface="Calibri" panose="020F0502020204030204" pitchFamily="34" charset="0"/>
                <a:ea typeface="Calibri" panose="020F0502020204030204" pitchFamily="34" charset="0"/>
              </a:rPr>
              <a:t>VP </a:t>
            </a:r>
            <a:r>
              <a:rPr lang="pt-BR" sz="2000" i="1" dirty="0" err="1">
                <a:solidFill>
                  <a:schemeClr val="accent1">
                    <a:lumMod val="75000"/>
                  </a:schemeClr>
                </a:solidFill>
                <a:latin typeface="Calibri" panose="020F0502020204030204" pitchFamily="34" charset="0"/>
                <a:ea typeface="Calibri" panose="020F0502020204030204" pitchFamily="34" charset="0"/>
              </a:rPr>
              <a:t>User</a:t>
            </a:r>
            <a:r>
              <a:rPr lang="pt-BR" sz="2000" i="1" dirty="0">
                <a:solidFill>
                  <a:schemeClr val="accent1">
                    <a:lumMod val="75000"/>
                  </a:schemeClr>
                </a:solidFill>
                <a:latin typeface="Calibri" panose="020F0502020204030204" pitchFamily="34" charset="0"/>
                <a:ea typeface="Calibri" panose="020F0502020204030204" pitchFamily="34" charset="0"/>
              </a:rPr>
              <a:t> Experience Design, </a:t>
            </a:r>
            <a:r>
              <a:rPr lang="pt-BR" sz="2000" i="1" dirty="0" err="1">
                <a:solidFill>
                  <a:schemeClr val="accent1">
                    <a:lumMod val="75000"/>
                  </a:schemeClr>
                </a:solidFill>
                <a:latin typeface="Calibri" panose="020F0502020204030204" pitchFamily="34" charset="0"/>
                <a:ea typeface="Calibri" panose="020F0502020204030204" pitchFamily="34" charset="0"/>
              </a:rPr>
              <a:t>Proquest</a:t>
            </a:r>
            <a:r>
              <a:rPr lang="pt-BR" sz="2000" i="1" dirty="0">
                <a:solidFill>
                  <a:schemeClr val="accent1">
                    <a:lumMod val="75000"/>
                  </a:schemeClr>
                </a:solidFill>
                <a:latin typeface="Calibri" panose="020F0502020204030204" pitchFamily="34" charset="0"/>
                <a:ea typeface="Calibri" panose="020F0502020204030204" pitchFamily="34" charset="0"/>
              </a:rPr>
              <a:t>; </a:t>
            </a:r>
            <a:r>
              <a:rPr lang="pt-BR" sz="2000" dirty="0">
                <a:solidFill>
                  <a:schemeClr val="accent1">
                    <a:lumMod val="75000"/>
                  </a:schemeClr>
                </a:solidFill>
                <a:latin typeface="Calibri" panose="020F0502020204030204" pitchFamily="34" charset="0"/>
                <a:ea typeface="Calibri" panose="020F0502020204030204" pitchFamily="34" charset="0"/>
              </a:rPr>
              <a:t>Lead RA21 UX WORKING GROUP</a:t>
            </a:r>
            <a:endParaRPr lang="en-US" sz="2000" dirty="0">
              <a:solidFill>
                <a:schemeClr val="accent1">
                  <a:lumMod val="75000"/>
                </a:schemeClr>
              </a:solidFill>
              <a:latin typeface="Calibri" panose="020F0502020204030204" pitchFamily="34" charset="0"/>
              <a:ea typeface="Calibri" panose="020F0502020204030204" pitchFamily="34" charset="0"/>
            </a:endParaRPr>
          </a:p>
          <a:p>
            <a:r>
              <a:rPr lang="en-US" sz="2000" b="1" i="1" dirty="0">
                <a:solidFill>
                  <a:schemeClr val="accent1">
                    <a:lumMod val="75000"/>
                  </a:schemeClr>
                </a:solidFill>
                <a:latin typeface="Calibri" panose="020F0502020204030204" pitchFamily="34" charset="0"/>
                <a:ea typeface="Calibri" panose="020F0502020204030204" pitchFamily="34" charset="0"/>
              </a:rPr>
              <a:t>	</a:t>
            </a:r>
            <a:r>
              <a:rPr lang="en-US" sz="2000" b="1" dirty="0">
                <a:solidFill>
                  <a:schemeClr val="accent1">
                    <a:lumMod val="75000"/>
                  </a:schemeClr>
                </a:solidFill>
                <a:latin typeface="Calibri" panose="020F0502020204030204" pitchFamily="34" charset="0"/>
                <a:ea typeface="Calibri" panose="020F0502020204030204" pitchFamily="34" charset="0"/>
              </a:rPr>
              <a:t>Reggie Zamora</a:t>
            </a:r>
            <a:r>
              <a:rPr lang="en-US" sz="2000" i="1" dirty="0">
                <a:solidFill>
                  <a:schemeClr val="accent1">
                    <a:lumMod val="75000"/>
                  </a:schemeClr>
                </a:solidFill>
                <a:latin typeface="Calibri" panose="020F0502020204030204" pitchFamily="34" charset="0"/>
                <a:ea typeface="Calibri" panose="020F0502020204030204" pitchFamily="34" charset="0"/>
              </a:rPr>
              <a:t>, CSO, John Wiley and Sons;</a:t>
            </a:r>
            <a:r>
              <a:rPr lang="en-US" sz="2000" dirty="0">
                <a:solidFill>
                  <a:schemeClr val="accent1">
                    <a:lumMod val="75000"/>
                  </a:schemeClr>
                </a:solidFill>
                <a:latin typeface="Calibri" panose="020F0502020204030204" pitchFamily="34" charset="0"/>
                <a:ea typeface="Calibri" panose="020F0502020204030204" pitchFamily="34" charset="0"/>
              </a:rPr>
              <a:t> Lead RA21 Privacy and security working group</a:t>
            </a:r>
          </a:p>
          <a:p>
            <a:r>
              <a:rPr lang="en-US" sz="2000" b="1" dirty="0">
                <a:solidFill>
                  <a:schemeClr val="accent1">
                    <a:lumMod val="75000"/>
                  </a:schemeClr>
                </a:solidFill>
                <a:latin typeface="Calibri" panose="020F0502020204030204" pitchFamily="34" charset="0"/>
                <a:ea typeface="Calibri" panose="020F0502020204030204" pitchFamily="34" charset="0"/>
              </a:rPr>
              <a:t>	Chris Shillum, </a:t>
            </a:r>
            <a:r>
              <a:rPr lang="en-US" sz="2000" i="1" dirty="0">
                <a:solidFill>
                  <a:schemeClr val="accent1">
                    <a:lumMod val="75000"/>
                  </a:schemeClr>
                </a:solidFill>
                <a:latin typeface="Calibri" panose="020F0502020204030204" pitchFamily="34" charset="0"/>
                <a:ea typeface="Calibri" panose="020F0502020204030204" pitchFamily="34" charset="0"/>
              </a:rPr>
              <a:t>VP Identity and Platform Strategy, Elsevier;</a:t>
            </a:r>
            <a:r>
              <a:rPr lang="en-US" sz="2000" dirty="0">
                <a:solidFill>
                  <a:schemeClr val="accent1">
                    <a:lumMod val="75000"/>
                  </a:schemeClr>
                </a:solidFill>
                <a:latin typeface="Calibri" panose="020F0502020204030204" pitchFamily="34" charset="0"/>
                <a:ea typeface="Calibri" panose="020F0502020204030204" pitchFamily="34" charset="0"/>
              </a:rPr>
              <a:t> RA21 CO-CHAIR</a:t>
            </a:r>
            <a:endParaRPr lang="en-US" sz="2000" i="1" dirty="0">
              <a:solidFill>
                <a:schemeClr val="accent1">
                  <a:lumMod val="75000"/>
                </a:schemeClr>
              </a:solidFill>
              <a:latin typeface="Calibri" panose="020F0502020204030204" pitchFamily="34" charset="0"/>
              <a:ea typeface="Calibri" panose="020F0502020204030204" pitchFamily="34" charset="0"/>
            </a:endParaRPr>
          </a:p>
          <a:p>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rebuchet MS" panose="020B0603020202020204" pitchFamily="34" charset="0"/>
                <a:ea typeface="Times New Roman" panose="02020603050405020304" pitchFamily="18" charset="0"/>
              </a:rPr>
              <a:t> </a:t>
            </a:r>
            <a:br>
              <a:rPr lang="en-US" sz="2000" dirty="0">
                <a:solidFill>
                  <a:srgbClr val="002060"/>
                </a:solidFill>
              </a:rPr>
            </a:br>
            <a:endParaRPr lang="en-US" sz="2000" dirty="0">
              <a:solidFill>
                <a:srgbClr val="002060"/>
              </a:solidFill>
            </a:endParaRPr>
          </a:p>
        </p:txBody>
      </p:sp>
      <p:sp>
        <p:nvSpPr>
          <p:cNvPr id="3" name="Text Placeholder 2"/>
          <p:cNvSpPr>
            <a:spLocks noGrp="1"/>
          </p:cNvSpPr>
          <p:nvPr>
            <p:ph type="body" sz="quarter" idx="13"/>
          </p:nvPr>
        </p:nvSpPr>
        <p:spPr>
          <a:xfrm>
            <a:off x="609601" y="6345287"/>
            <a:ext cx="5410199" cy="376188"/>
          </a:xfrm>
        </p:spPr>
        <p:txBody>
          <a:bodyPr/>
          <a:lstStyle/>
          <a:p>
            <a:r>
              <a:rPr lang="en-US" dirty="0">
                <a:solidFill>
                  <a:schemeClr val="accent1">
                    <a:lumMod val="75000"/>
                  </a:schemeClr>
                </a:solidFill>
              </a:rPr>
              <a:t>April 26th, 2018, Philadelphia, PA, USA</a:t>
            </a:r>
          </a:p>
        </p:txBody>
      </p:sp>
      <p:pic>
        <p:nvPicPr>
          <p:cNvPr id="1026" name="Picture 2" descr="https://www.stm-assoc.org/wp-content/themes/stm2014/images/logo-2014.png">
            <a:extLst>
              <a:ext uri="{FF2B5EF4-FFF2-40B4-BE49-F238E27FC236}">
                <a16:creationId xmlns:a16="http://schemas.microsoft.com/office/drawing/2014/main" id="{0ED05EB6-B60A-402A-9456-651936263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706706"/>
            <a:ext cx="5486401" cy="959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icture 5"/>
          <p:cNvPicPr>
            <a:picLocks noChangeAspect="1"/>
          </p:cNvPicPr>
          <p:nvPr/>
        </p:nvPicPr>
        <p:blipFill>
          <a:blip r:embed="rId3">
            <a:extLst/>
          </a:blip>
          <a:stretch>
            <a:fillRect/>
          </a:stretch>
        </p:blipFill>
        <p:spPr>
          <a:xfrm>
            <a:off x="8229600" y="384944"/>
            <a:ext cx="2944330" cy="1285552"/>
          </a:xfrm>
          <a:prstGeom prst="rect">
            <a:avLst/>
          </a:prstGeom>
          <a:ln w="12700">
            <a:miter lim="400000"/>
          </a:ln>
        </p:spPr>
      </p:pic>
    </p:spTree>
    <p:extLst>
      <p:ext uri="{BB962C8B-B14F-4D97-AF65-F5344CB8AC3E}">
        <p14:creationId xmlns:p14="http://schemas.microsoft.com/office/powerpoint/2010/main" val="40287481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1"/>
          </a:xfrm>
        </p:spPr>
        <p:txBody>
          <a:bodyPr/>
          <a:lstStyle/>
          <a:p>
            <a:r>
              <a:rPr lang="en-US" dirty="0">
                <a:solidFill>
                  <a:srgbClr val="595959"/>
                </a:solidFill>
              </a:rPr>
              <a:t>WAYF Cloud Security Assessment</a:t>
            </a: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10</a:t>
            </a:fld>
            <a:endParaRPr lang="nl-NL"/>
          </a:p>
        </p:txBody>
      </p:sp>
      <p:pic>
        <p:nvPicPr>
          <p:cNvPr id="8" name="Picture 7">
            <a:extLst>
              <a:ext uri="{FF2B5EF4-FFF2-40B4-BE49-F238E27FC236}">
                <a16:creationId xmlns:a16="http://schemas.microsoft.com/office/drawing/2014/main" id="{21824B03-A130-3A4D-9BF9-7D078656C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5334000" cy="1983932"/>
          </a:xfrm>
          <a:prstGeom prst="rect">
            <a:avLst/>
          </a:prstGeom>
        </p:spPr>
      </p:pic>
      <p:pic>
        <p:nvPicPr>
          <p:cNvPr id="10" name="Picture 9">
            <a:extLst>
              <a:ext uri="{FF2B5EF4-FFF2-40B4-BE49-F238E27FC236}">
                <a16:creationId xmlns:a16="http://schemas.microsoft.com/office/drawing/2014/main" id="{07667EF8-84AE-FA48-9FF3-D59183028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7471398" cy="3429000"/>
          </a:xfrm>
          <a:prstGeom prst="rect">
            <a:avLst/>
          </a:prstGeom>
        </p:spPr>
      </p:pic>
    </p:spTree>
    <p:extLst>
      <p:ext uri="{BB962C8B-B14F-4D97-AF65-F5344CB8AC3E}">
        <p14:creationId xmlns:p14="http://schemas.microsoft.com/office/powerpoint/2010/main" val="70132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95959"/>
                </a:solidFill>
              </a:rPr>
              <a:t>P3W Security Assessment</a:t>
            </a:r>
          </a:p>
        </p:txBody>
      </p:sp>
      <p:sp>
        <p:nvSpPr>
          <p:cNvPr id="6" name="Text Placeholder 5"/>
          <p:cNvSpPr>
            <a:spLocks noGrp="1"/>
          </p:cNvSpPr>
          <p:nvPr>
            <p:ph type="body" idx="1"/>
          </p:nvPr>
        </p:nvSpPr>
        <p:spPr>
          <a:xfrm>
            <a:off x="609600" y="1524001"/>
            <a:ext cx="10972800" cy="5039386"/>
          </a:xfrm>
        </p:spPr>
        <p:txBody>
          <a:bodyPr>
            <a:normAutofit fontScale="77500" lnSpcReduction="20000"/>
          </a:bodyPr>
          <a:lstStyle/>
          <a:p>
            <a:pPr>
              <a:spcBef>
                <a:spcPts val="1246"/>
              </a:spcBef>
            </a:pPr>
            <a:r>
              <a:rPr lang="en-US" dirty="0"/>
              <a:t>P3W has lower attack surface on the server side as it doesn’t utilize server APIs or central storage</a:t>
            </a:r>
          </a:p>
          <a:p>
            <a:pPr>
              <a:spcBef>
                <a:spcPts val="1246"/>
              </a:spcBef>
            </a:pPr>
            <a:r>
              <a:rPr lang="en-US" dirty="0"/>
              <a:t>Its role in the process of user authentication and authorization, is that of an external SAML discovery service (except for integration Level 4)</a:t>
            </a:r>
          </a:p>
          <a:p>
            <a:pPr>
              <a:spcBef>
                <a:spcPts val="1246"/>
              </a:spcBef>
            </a:pPr>
            <a:r>
              <a:rPr lang="en-US" dirty="0"/>
              <a:t>The availability of P3W can affect the ability of users to sign-in at the SP using their institutional </a:t>
            </a:r>
            <a:r>
              <a:rPr lang="en-US" dirty="0" err="1"/>
              <a:t>IdP</a:t>
            </a:r>
            <a:r>
              <a:rPr lang="en-US" dirty="0"/>
              <a:t> and ultimately get access to institutional resources</a:t>
            </a:r>
          </a:p>
          <a:p>
            <a:pPr>
              <a:spcBef>
                <a:spcPts val="1246"/>
              </a:spcBef>
            </a:pPr>
            <a:r>
              <a:rPr lang="en-US" dirty="0"/>
              <a:t>The compromise of the P3W server can be used to perform password phishing attacks by directing users to fake </a:t>
            </a:r>
            <a:r>
              <a:rPr lang="en-US" dirty="0" err="1"/>
              <a:t>IdP</a:t>
            </a:r>
            <a:r>
              <a:rPr lang="en-US" dirty="0"/>
              <a:t> pages</a:t>
            </a:r>
          </a:p>
          <a:p>
            <a:pPr>
              <a:spcBef>
                <a:spcPts val="1246"/>
              </a:spcBef>
            </a:pPr>
            <a:r>
              <a:rPr lang="en-US" dirty="0"/>
              <a:t>The P3W Implementation level 4 utilizes the browser local storage as common storage across different SP domains. Client-side cross domain storage is generally considered insecure and its restricted by the web browser </a:t>
            </a:r>
          </a:p>
          <a:p>
            <a:pPr>
              <a:spcBef>
                <a:spcPts val="1246"/>
              </a:spcBef>
            </a:pPr>
            <a:r>
              <a:rPr lang="en-US" dirty="0"/>
              <a:t>The threats for P3W are priority 3 and 4. The risks can be mitigated by using a highly available and secure infrastructure. The need for higher protection measures justified by the increased risk</a:t>
            </a:r>
            <a:endParaRPr lang="en-US" dirty="0">
              <a:solidFill>
                <a:srgbClr val="31859C"/>
              </a:solidFill>
            </a:endParaRP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11</a:t>
            </a:fld>
            <a:endParaRPr lang="nl-NL"/>
          </a:p>
        </p:txBody>
      </p:sp>
    </p:spTree>
    <p:extLst>
      <p:ext uri="{BB962C8B-B14F-4D97-AF65-F5344CB8AC3E}">
        <p14:creationId xmlns:p14="http://schemas.microsoft.com/office/powerpoint/2010/main" val="200579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1"/>
          </a:xfrm>
        </p:spPr>
        <p:txBody>
          <a:bodyPr/>
          <a:lstStyle/>
          <a:p>
            <a:r>
              <a:rPr lang="en-US" dirty="0">
                <a:solidFill>
                  <a:srgbClr val="595959"/>
                </a:solidFill>
              </a:rPr>
              <a:t>P3W Security Assessment</a:t>
            </a: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12</a:t>
            </a:fld>
            <a:endParaRPr lang="nl-NL"/>
          </a:p>
        </p:txBody>
      </p:sp>
      <p:pic>
        <p:nvPicPr>
          <p:cNvPr id="8" name="Picture 7">
            <a:extLst>
              <a:ext uri="{FF2B5EF4-FFF2-40B4-BE49-F238E27FC236}">
                <a16:creationId xmlns:a16="http://schemas.microsoft.com/office/drawing/2014/main" id="{C1E7C37D-DF08-314E-A03A-A867BB451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806" y="4584659"/>
            <a:ext cx="6057900" cy="2044700"/>
          </a:xfrm>
          <a:prstGeom prst="rect">
            <a:avLst/>
          </a:prstGeom>
        </p:spPr>
      </p:pic>
      <p:pic>
        <p:nvPicPr>
          <p:cNvPr id="10" name="Picture 9">
            <a:extLst>
              <a:ext uri="{FF2B5EF4-FFF2-40B4-BE49-F238E27FC236}">
                <a16:creationId xmlns:a16="http://schemas.microsoft.com/office/drawing/2014/main" id="{B67DF392-4DFB-7C4B-8CF5-7AB946C2E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57" y="1265871"/>
            <a:ext cx="7054850" cy="3318788"/>
          </a:xfrm>
          <a:prstGeom prst="rect">
            <a:avLst/>
          </a:prstGeom>
        </p:spPr>
      </p:pic>
    </p:spTree>
    <p:extLst>
      <p:ext uri="{BB962C8B-B14F-4D97-AF65-F5344CB8AC3E}">
        <p14:creationId xmlns:p14="http://schemas.microsoft.com/office/powerpoint/2010/main" val="18125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95959"/>
                </a:solidFill>
              </a:rPr>
              <a:t>Privacy Assessment Executive Summary</a:t>
            </a: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13</a:t>
            </a:fld>
            <a:endParaRPr lang="nl-NL"/>
          </a:p>
        </p:txBody>
      </p:sp>
      <p:sp>
        <p:nvSpPr>
          <p:cNvPr id="8" name="TextBox 7">
            <a:extLst>
              <a:ext uri="{FF2B5EF4-FFF2-40B4-BE49-F238E27FC236}">
                <a16:creationId xmlns:a16="http://schemas.microsoft.com/office/drawing/2014/main" id="{89BE8FBE-80B7-B54D-8943-4593D03EE6A7}"/>
              </a:ext>
            </a:extLst>
          </p:cNvPr>
          <p:cNvSpPr txBox="1"/>
          <p:nvPr/>
        </p:nvSpPr>
        <p:spPr>
          <a:xfrm>
            <a:off x="304800" y="1752600"/>
            <a:ext cx="11277600"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spcBef>
                <a:spcPts val="1200"/>
              </a:spcBef>
              <a:buFont typeface="Arial" panose="020B0604020202020204" pitchFamily="34" charset="0"/>
              <a:buChar char="•"/>
            </a:pPr>
            <a:r>
              <a:rPr lang="en-US" sz="2800" dirty="0"/>
              <a:t>Data is randomized and not directly attributable to a natural person</a:t>
            </a:r>
          </a:p>
          <a:p>
            <a:pPr marL="285750" lvl="0" indent="-285750">
              <a:spcBef>
                <a:spcPts val="1200"/>
              </a:spcBef>
              <a:buFont typeface="Arial" panose="020B0604020202020204" pitchFamily="34" charset="0"/>
              <a:buChar char="•"/>
            </a:pPr>
            <a:r>
              <a:rPr lang="en-US" sz="2800" dirty="0"/>
              <a:t>No ‘high risk’ personal data such as biometric, health, or criminal records is processed</a:t>
            </a:r>
          </a:p>
          <a:p>
            <a:pPr marL="285750" lvl="0" indent="-285750">
              <a:spcBef>
                <a:spcPts val="1200"/>
              </a:spcBef>
              <a:buFont typeface="Arial" panose="020B0604020202020204" pitchFamily="34" charset="0"/>
              <a:buChar char="•"/>
            </a:pPr>
            <a:r>
              <a:rPr lang="en-US" sz="2800" dirty="0"/>
              <a:t>Data is encrypted and salted</a:t>
            </a:r>
            <a:endParaRPr lang="en-US" sz="3200" dirty="0"/>
          </a:p>
          <a:p>
            <a:pPr marL="0" marR="0" indent="0" algn="l" defTabSz="87272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884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143001"/>
          </a:xfrm>
        </p:spPr>
        <p:txBody>
          <a:bodyPr/>
          <a:lstStyle/>
          <a:p>
            <a:r>
              <a:rPr lang="en-US" dirty="0">
                <a:solidFill>
                  <a:srgbClr val="595959"/>
                </a:solidFill>
              </a:rPr>
              <a:t>Privacy Assessment</a:t>
            </a: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14</a:t>
            </a:fld>
            <a:endParaRPr lang="nl-NL"/>
          </a:p>
        </p:txBody>
      </p:sp>
      <p:pic>
        <p:nvPicPr>
          <p:cNvPr id="5" name="Picture 4">
            <a:extLst>
              <a:ext uri="{FF2B5EF4-FFF2-40B4-BE49-F238E27FC236}">
                <a16:creationId xmlns:a16="http://schemas.microsoft.com/office/drawing/2014/main" id="{88FA97EB-BF68-B048-AE3B-DAEB56D5C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90602"/>
            <a:ext cx="8458200" cy="5574984"/>
          </a:xfrm>
          <a:prstGeom prst="rect">
            <a:avLst/>
          </a:prstGeom>
        </p:spPr>
      </p:pic>
    </p:spTree>
    <p:extLst>
      <p:ext uri="{BB962C8B-B14F-4D97-AF65-F5344CB8AC3E}">
        <p14:creationId xmlns:p14="http://schemas.microsoft.com/office/powerpoint/2010/main" val="382864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a:spLocks noGrp="1"/>
          </p:cNvSpPr>
          <p:nvPr>
            <p:ph type="ctrTitle"/>
          </p:nvPr>
        </p:nvSpPr>
        <p:spPr>
          <a:xfrm>
            <a:off x="2227385" y="3851041"/>
            <a:ext cx="7772400" cy="2168759"/>
          </a:xfrm>
          <a:prstGeom prst="rect">
            <a:avLst/>
          </a:prstGeom>
        </p:spPr>
        <p:txBody>
          <a:bodyPr>
            <a:normAutofit/>
          </a:bodyPr>
          <a:lstStyle>
            <a:lvl1pPr>
              <a:defRPr b="1">
                <a:solidFill>
                  <a:srgbClr val="595959"/>
                </a:solidFill>
              </a:defRPr>
            </a:lvl1pPr>
          </a:lstStyle>
          <a:p>
            <a:r>
              <a:rPr lang="en-US" dirty="0"/>
              <a:t>Concluding Remarks</a:t>
            </a:r>
            <a:br>
              <a:rPr lang="en-US" dirty="0"/>
            </a:br>
            <a:br>
              <a:rPr lang="en-US" sz="2800" b="0" i="1" dirty="0"/>
            </a:br>
            <a:r>
              <a:rPr lang="en-US" sz="2800" b="0" dirty="0"/>
              <a:t>Chris Shillum, Elsevier </a:t>
            </a:r>
            <a:br>
              <a:rPr lang="en-US" sz="2800" b="0" dirty="0"/>
            </a:br>
            <a:r>
              <a:rPr lang="en-US" sz="2800" b="0" dirty="0"/>
              <a:t>Co-Chair RA21</a:t>
            </a:r>
            <a:endParaRPr lang="en-US" b="0" dirty="0"/>
          </a:p>
        </p:txBody>
      </p:sp>
      <p:sp>
        <p:nvSpPr>
          <p:cNvPr id="178" name="Subtitle 2"/>
          <p:cNvSpPr txBox="1">
            <a:spLocks noGrp="1"/>
          </p:cNvSpPr>
          <p:nvPr>
            <p:ph type="subTitle" sz="quarter" idx="1"/>
          </p:nvPr>
        </p:nvSpPr>
        <p:spPr>
          <a:xfrm>
            <a:off x="914405" y="5564798"/>
            <a:ext cx="3657599" cy="1195754"/>
          </a:xfrm>
          <a:prstGeom prst="rect">
            <a:avLst/>
          </a:prstGeom>
        </p:spPr>
        <p:txBody>
          <a:bodyPr>
            <a:normAutofit/>
          </a:bodyPr>
          <a:lstStyle/>
          <a:p>
            <a:pPr algn="l">
              <a:spcBef>
                <a:spcPts val="0"/>
              </a:spcBef>
              <a:defRPr>
                <a:solidFill>
                  <a:srgbClr val="595959"/>
                </a:solidFill>
              </a:defRPr>
            </a:pPr>
            <a:endParaRPr lang="en-US" sz="1800" dirty="0"/>
          </a:p>
          <a:p>
            <a:pPr algn="l">
              <a:spcBef>
                <a:spcPts val="0"/>
              </a:spcBef>
              <a:defRPr>
                <a:solidFill>
                  <a:srgbClr val="595959"/>
                </a:solidFill>
              </a:defRPr>
            </a:pPr>
            <a:endParaRPr sz="1600" dirty="0"/>
          </a:p>
        </p:txBody>
      </p:sp>
      <p:pic>
        <p:nvPicPr>
          <p:cNvPr id="179" name="Picture 4" descr="Picture 4"/>
          <p:cNvPicPr>
            <a:picLocks noChangeAspect="1"/>
          </p:cNvPicPr>
          <p:nvPr/>
        </p:nvPicPr>
        <p:blipFill>
          <a:blip r:embed="rId3">
            <a:extLst/>
          </a:blip>
          <a:stretch>
            <a:fillRect/>
          </a:stretch>
        </p:blipFill>
        <p:spPr>
          <a:xfrm>
            <a:off x="1066799" y="780344"/>
            <a:ext cx="3379563" cy="591255"/>
          </a:xfrm>
          <a:prstGeom prst="rect">
            <a:avLst/>
          </a:prstGeom>
          <a:ln w="12700">
            <a:miter lim="400000"/>
          </a:ln>
        </p:spPr>
      </p:pic>
      <p:pic>
        <p:nvPicPr>
          <p:cNvPr id="180" name="Picture 5" descr="Picture 5"/>
          <p:cNvPicPr>
            <a:picLocks noChangeAspect="1"/>
          </p:cNvPicPr>
          <p:nvPr/>
        </p:nvPicPr>
        <p:blipFill>
          <a:blip r:embed="rId4">
            <a:extLst/>
          </a:blip>
          <a:stretch>
            <a:fillRect/>
          </a:stretch>
        </p:blipFill>
        <p:spPr>
          <a:xfrm>
            <a:off x="9325958" y="545128"/>
            <a:ext cx="2067411" cy="902672"/>
          </a:xfrm>
          <a:prstGeom prst="rect">
            <a:avLst/>
          </a:prstGeom>
          <a:ln w="12700">
            <a:miter lim="400000"/>
          </a:ln>
        </p:spPr>
      </p:pic>
      <p:pic>
        <p:nvPicPr>
          <p:cNvPr id="181" name="Picture 6" descr="Picture 6"/>
          <p:cNvPicPr>
            <a:picLocks noChangeAspect="1"/>
          </p:cNvPicPr>
          <p:nvPr/>
        </p:nvPicPr>
        <p:blipFill>
          <a:blip r:embed="rId5">
            <a:extLst/>
          </a:blip>
          <a:stretch>
            <a:fillRect/>
          </a:stretch>
        </p:blipFill>
        <p:spPr>
          <a:xfrm>
            <a:off x="3704499" y="2022240"/>
            <a:ext cx="4741173" cy="1617785"/>
          </a:xfrm>
          <a:prstGeom prst="rect">
            <a:avLst/>
          </a:prstGeom>
          <a:ln w="12700">
            <a:miter lim="400000"/>
          </a:ln>
        </p:spPr>
      </p:pic>
    </p:spTree>
    <p:extLst>
      <p:ext uri="{BB962C8B-B14F-4D97-AF65-F5344CB8AC3E}">
        <p14:creationId xmlns:p14="http://schemas.microsoft.com/office/powerpoint/2010/main" val="36780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txBox="1">
            <a:spLocks noGrp="1"/>
          </p:cNvSpPr>
          <p:nvPr>
            <p:ph type="title"/>
          </p:nvPr>
        </p:nvSpPr>
        <p:spPr>
          <a:xfrm>
            <a:off x="609600" y="464413"/>
            <a:ext cx="10972800" cy="907188"/>
          </a:xfrm>
          <a:prstGeom prst="rect">
            <a:avLst/>
          </a:prstGeom>
        </p:spPr>
        <p:txBody>
          <a:bodyPr>
            <a:normAutofit fontScale="90000"/>
          </a:bodyPr>
          <a:lstStyle/>
          <a:p>
            <a:r>
              <a:rPr lang="en-US" dirty="0">
                <a:solidFill>
                  <a:schemeClr val="tx1">
                    <a:lumMod val="65000"/>
                    <a:lumOff val="35000"/>
                  </a:schemeClr>
                </a:solidFill>
              </a:rPr>
              <a:t>Specific Challenges for Scholarly Information Resource Access</a:t>
            </a:r>
            <a:endParaRPr b="1" dirty="0">
              <a:solidFill>
                <a:schemeClr val="tx1">
                  <a:lumMod val="65000"/>
                  <a:lumOff val="35000"/>
                </a:schemeClr>
              </a:solidFill>
            </a:endParaRPr>
          </a:p>
        </p:txBody>
      </p:sp>
      <p:sp>
        <p:nvSpPr>
          <p:cNvPr id="236" name="Content Placeholder 2"/>
          <p:cNvSpPr txBox="1">
            <a:spLocks noGrp="1"/>
          </p:cNvSpPr>
          <p:nvPr>
            <p:ph type="body" idx="1"/>
          </p:nvPr>
        </p:nvSpPr>
        <p:spPr>
          <a:xfrm>
            <a:off x="914749" y="1599059"/>
            <a:ext cx="11018211" cy="4794528"/>
          </a:xfrm>
          <a:prstGeom prst="rect">
            <a:avLst/>
          </a:prstGeom>
        </p:spPr>
        <p:txBody>
          <a:bodyPr>
            <a:normAutofit/>
          </a:bodyPr>
          <a:lstStyle/>
          <a:p>
            <a:pPr marL="742950" indent="-742950">
              <a:buFont typeface="+mj-lt"/>
              <a:buAutoNum type="arabicPeriod"/>
            </a:pPr>
            <a:r>
              <a:rPr lang="en-US" sz="3200" b="1" dirty="0">
                <a:solidFill>
                  <a:schemeClr val="accent5">
                    <a:lumMod val="75000"/>
                  </a:schemeClr>
                </a:solidFill>
              </a:rPr>
              <a:t>Unlike in B2C, we have a proliferation of Identity Providers. It’s not just Google and Facebook – we have literally thousands of universities and corporations managing the identities of our users</a:t>
            </a:r>
          </a:p>
          <a:p>
            <a:pPr marL="742950" indent="-742950">
              <a:buFont typeface="+mj-lt"/>
              <a:buAutoNum type="arabicPeriod"/>
            </a:pPr>
            <a:r>
              <a:rPr lang="en-US" sz="3200" b="1" dirty="0">
                <a:solidFill>
                  <a:schemeClr val="accent5">
                    <a:lumMod val="75000"/>
                  </a:schemeClr>
                </a:solidFill>
              </a:rPr>
              <a:t>Need a solution that works at point of access (e.g. Google search results page) without configuration ahead of time</a:t>
            </a:r>
          </a:p>
          <a:p>
            <a:pPr marL="742950" indent="-742950">
              <a:buFont typeface="+mj-lt"/>
              <a:buAutoNum type="arabicPeriod"/>
            </a:pPr>
            <a:r>
              <a:rPr lang="en-US" sz="3200" b="1" dirty="0">
                <a:solidFill>
                  <a:schemeClr val="accent5">
                    <a:lumMod val="75000"/>
                  </a:schemeClr>
                </a:solidFill>
              </a:rPr>
              <a:t>Requirement for strong privacy protection and support for anonymous access</a:t>
            </a:r>
          </a:p>
          <a:p>
            <a:pPr marL="742950" indent="-742950">
              <a:buFont typeface="+mj-lt"/>
              <a:buAutoNum type="arabicPeriod"/>
            </a:pPr>
            <a:r>
              <a:rPr lang="en-US" sz="3200" b="1" dirty="0">
                <a:solidFill>
                  <a:schemeClr val="accent5">
                    <a:lumMod val="75000"/>
                  </a:schemeClr>
                </a:solidFill>
              </a:rPr>
              <a:t>Need for consistent UX across multiple resource providers</a:t>
            </a:r>
          </a:p>
          <a:p>
            <a:pPr marL="742950" indent="-742950">
              <a:buFont typeface="+mj-lt"/>
              <a:buAutoNum type="arabicPeriod"/>
            </a:pPr>
            <a:endParaRPr lang="en-US" sz="3200" b="1" dirty="0">
              <a:solidFill>
                <a:schemeClr val="accent5">
                  <a:lumMod val="75000"/>
                </a:schemeClr>
              </a:solidFill>
            </a:endParaRPr>
          </a:p>
          <a:p>
            <a:pPr marL="742950" indent="-742950">
              <a:buFont typeface="+mj-lt"/>
              <a:buAutoNum type="arabicPeriod"/>
            </a:pPr>
            <a:endParaRPr lang="en-US" sz="3800" b="1" dirty="0">
              <a:solidFill>
                <a:schemeClr val="accent5">
                  <a:lumMod val="75000"/>
                </a:schemeClr>
              </a:solidFill>
            </a:endParaRPr>
          </a:p>
          <a:p>
            <a:pPr marL="742950" indent="-742950">
              <a:buFont typeface="+mj-lt"/>
              <a:buAutoNum type="arabicPeriod"/>
            </a:pPr>
            <a:endParaRPr lang="en-US" sz="3800" b="1" dirty="0">
              <a:solidFill>
                <a:schemeClr val="accent5">
                  <a:lumMod val="75000"/>
                </a:schemeClr>
              </a:solidFill>
            </a:endParaRPr>
          </a:p>
        </p:txBody>
      </p:sp>
      <p:sp>
        <p:nvSpPr>
          <p:cNvPr id="2" name="Slide Number Placeholder 1"/>
          <p:cNvSpPr>
            <a:spLocks noGrp="1"/>
          </p:cNvSpPr>
          <p:nvPr>
            <p:ph type="sldNum" sz="quarter" idx="2"/>
          </p:nvPr>
        </p:nvSpPr>
        <p:spPr/>
        <p:txBody>
          <a:bodyPr/>
          <a:lstStyle/>
          <a:p>
            <a:fld id="{86CB4B4D-7CA3-9044-876B-883B54F8677D}" type="slidenum">
              <a:rPr lang="nl-NL" smtClean="0"/>
              <a:t>16</a:t>
            </a:fld>
            <a:endParaRPr lang="nl-NL"/>
          </a:p>
        </p:txBody>
      </p:sp>
    </p:spTree>
    <p:extLst>
      <p:ext uri="{BB962C8B-B14F-4D97-AF65-F5344CB8AC3E}">
        <p14:creationId xmlns:p14="http://schemas.microsoft.com/office/powerpoint/2010/main" val="4290206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lumMod val="65000"/>
                    <a:lumOff val="35000"/>
                  </a:schemeClr>
                </a:solidFill>
              </a:rPr>
              <a:t>Takeaways: RA21 vs. IP-based RA Solutions</a:t>
            </a:r>
          </a:p>
        </p:txBody>
      </p:sp>
      <p:sp>
        <p:nvSpPr>
          <p:cNvPr id="4" name="Slide Number Placeholder 3"/>
          <p:cNvSpPr>
            <a:spLocks noGrp="1"/>
          </p:cNvSpPr>
          <p:nvPr>
            <p:ph type="sldNum" sz="quarter" idx="2"/>
          </p:nvPr>
        </p:nvSpPr>
        <p:spPr/>
        <p:txBody>
          <a:bodyPr/>
          <a:lstStyle/>
          <a:p>
            <a:fld id="{86CB4B4D-7CA3-9044-876B-883B54F8677D}" type="slidenum">
              <a:rPr lang="en-GB" smtClean="0"/>
              <a:t>17</a:t>
            </a:fld>
            <a:endParaRPr lang="en-GB"/>
          </a:p>
        </p:txBody>
      </p:sp>
      <p:sp>
        <p:nvSpPr>
          <p:cNvPr id="12" name="Tijdelijke aanduiding voor tekst 6">
            <a:extLst>
              <a:ext uri="{FF2B5EF4-FFF2-40B4-BE49-F238E27FC236}">
                <a16:creationId xmlns:a16="http://schemas.microsoft.com/office/drawing/2014/main" id="{4899F707-BB04-4F6E-9E7C-5BB7FEAE86AC}"/>
              </a:ext>
            </a:extLst>
          </p:cNvPr>
          <p:cNvSpPr>
            <a:spLocks noGrp="1"/>
          </p:cNvSpPr>
          <p:nvPr>
            <p:ph type="body" sz="quarter" idx="4294967295"/>
          </p:nvPr>
        </p:nvSpPr>
        <p:spPr>
          <a:xfrm>
            <a:off x="609600" y="1143000"/>
            <a:ext cx="11430000" cy="5181600"/>
          </a:xfrm>
          <a:prstGeom prst="rect">
            <a:avLst/>
          </a:prstGeom>
        </p:spPr>
        <p:txBody>
          <a:bodyPr>
            <a:noAutofit/>
          </a:bodyPr>
          <a:lstStyle/>
          <a:p>
            <a:pPr marL="457200" indent="-457200">
              <a:spcBef>
                <a:spcPts val="1200"/>
              </a:spcBef>
              <a:buFont typeface="+mj-lt"/>
              <a:buAutoNum type="arabicParenR" startAt="5"/>
            </a:pPr>
            <a:endParaRPr lang="en-US" sz="2800" dirty="0">
              <a:solidFill>
                <a:schemeClr val="tx1">
                  <a:lumMod val="65000"/>
                  <a:lumOff val="35000"/>
                </a:schemeClr>
              </a:solidFill>
            </a:endParaRPr>
          </a:p>
          <a:p>
            <a:pPr marL="457200" indent="-457200">
              <a:spcBef>
                <a:spcPts val="1200"/>
              </a:spcBef>
              <a:buFont typeface="+mj-lt"/>
              <a:buAutoNum type="arabicParenR"/>
            </a:pPr>
            <a:r>
              <a:rPr lang="en-US" sz="2800" b="1" dirty="0">
                <a:solidFill>
                  <a:srgbClr val="31859C"/>
                </a:solidFill>
              </a:rPr>
              <a:t>No prior setup required (e.g. to configure a proxy/</a:t>
            </a:r>
            <a:r>
              <a:rPr lang="en-US" sz="2800" b="1" dirty="0" err="1">
                <a:solidFill>
                  <a:srgbClr val="31859C"/>
                </a:solidFill>
              </a:rPr>
              <a:t>vpn</a:t>
            </a:r>
            <a:r>
              <a:rPr lang="en-US" sz="2800" b="1" dirty="0">
                <a:solidFill>
                  <a:srgbClr val="31859C"/>
                </a:solidFill>
              </a:rPr>
              <a:t> server, pair a device, etc.).  No disruption to the research discovery workflow.</a:t>
            </a:r>
          </a:p>
          <a:p>
            <a:pPr marL="457200" indent="-457200">
              <a:spcBef>
                <a:spcPts val="1200"/>
              </a:spcBef>
              <a:buFont typeface="+mj-lt"/>
              <a:buAutoNum type="arabicParenR"/>
            </a:pPr>
            <a:r>
              <a:rPr lang="en-US" sz="2800" b="1" dirty="0">
                <a:solidFill>
                  <a:srgbClr val="31859C"/>
                </a:solidFill>
              </a:rPr>
              <a:t>Ability for publishers to offer differentiated user experience or differentiated services based upon user attributes (not identity).</a:t>
            </a:r>
          </a:p>
          <a:p>
            <a:pPr marL="457200" indent="-457200">
              <a:spcBef>
                <a:spcPts val="1200"/>
              </a:spcBef>
              <a:buFont typeface="+mj-lt"/>
              <a:buAutoNum type="arabicParenR"/>
            </a:pPr>
            <a:r>
              <a:rPr lang="en-US" sz="2800" b="1" dirty="0">
                <a:solidFill>
                  <a:srgbClr val="31859C"/>
                </a:solidFill>
              </a:rPr>
              <a:t>Ability to block a single user account instead of an IP address, and offer more targeted information to campus security to investigate potentially compromised credentials.</a:t>
            </a:r>
          </a:p>
          <a:p>
            <a:pPr marL="457200" indent="-457200">
              <a:spcBef>
                <a:spcPts val="1200"/>
              </a:spcBef>
              <a:buFont typeface="+mj-lt"/>
              <a:buAutoNum type="arabicParenR"/>
            </a:pPr>
            <a:r>
              <a:rPr lang="en-US" sz="2800" b="1" dirty="0">
                <a:solidFill>
                  <a:srgbClr val="31859C"/>
                </a:solidFill>
              </a:rPr>
              <a:t>Ability to offer more granular usage reporting back to subscribers.</a:t>
            </a:r>
            <a:endParaRPr lang="nl-NL" sz="2800" b="1" dirty="0">
              <a:solidFill>
                <a:srgbClr val="31859C"/>
              </a:solidFill>
            </a:endParaRPr>
          </a:p>
        </p:txBody>
      </p:sp>
    </p:spTree>
    <p:extLst>
      <p:ext uri="{BB962C8B-B14F-4D97-AF65-F5344CB8AC3E}">
        <p14:creationId xmlns:p14="http://schemas.microsoft.com/office/powerpoint/2010/main" val="17923912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65000"/>
                    <a:lumOff val="35000"/>
                  </a:schemeClr>
                </a:solidFill>
              </a:rPr>
              <a:t>RA21 Roadmap</a:t>
            </a:r>
            <a:endParaRPr lang="en-GB" b="1" dirty="0"/>
          </a:p>
        </p:txBody>
      </p:sp>
      <p:sp>
        <p:nvSpPr>
          <p:cNvPr id="3" name="Text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GB" smtClean="0"/>
              <a:t>18</a:t>
            </a:fld>
            <a:endParaRPr lang="en-GB"/>
          </a:p>
        </p:txBody>
      </p:sp>
      <p:graphicFrame>
        <p:nvGraphicFramePr>
          <p:cNvPr id="6" name="Diagram 5"/>
          <p:cNvGraphicFramePr/>
          <p:nvPr>
            <p:extLst>
              <p:ext uri="{D42A27DB-BD31-4B8C-83A1-F6EECF244321}">
                <p14:modId xmlns:p14="http://schemas.microsoft.com/office/powerpoint/2010/main" val="435922188"/>
              </p:ext>
            </p:extLst>
          </p:nvPr>
        </p:nvGraphicFramePr>
        <p:xfrm>
          <a:off x="914400" y="1430587"/>
          <a:ext cx="10103224" cy="5191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Pentagon 4">
            <a:extLst>
              <a:ext uri="{FF2B5EF4-FFF2-40B4-BE49-F238E27FC236}">
                <a16:creationId xmlns:a16="http://schemas.microsoft.com/office/drawing/2014/main" id="{985828E0-98D0-41DA-927C-1E98A5D00F87}"/>
              </a:ext>
            </a:extLst>
          </p:cNvPr>
          <p:cNvSpPr/>
          <p:nvPr/>
        </p:nvSpPr>
        <p:spPr>
          <a:xfrm>
            <a:off x="914400" y="1813885"/>
            <a:ext cx="10103224" cy="646329"/>
          </a:xfrm>
          <a:prstGeom prst="homePlat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a:r>
              <a:rPr lang="en-GB" b="1" dirty="0"/>
              <a:t>Throughout 2018 and onwards</a:t>
            </a:r>
          </a:p>
          <a:p>
            <a:pPr lvl="0" algn="ctr"/>
            <a:r>
              <a:rPr lang="en-US" dirty="0"/>
              <a:t>Ongoing outreach engagement across key stakeholder communities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0219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09600" y="312009"/>
            <a:ext cx="10934446" cy="1143000"/>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i="0" u="none" strike="noStrike" cap="none" dirty="0">
                <a:solidFill>
                  <a:srgbClr val="404040"/>
                </a:solidFill>
                <a:ea typeface="Calibri"/>
                <a:cs typeface="Calibri"/>
                <a:sym typeface="Calibri"/>
              </a:rPr>
              <a:t>Outreach Activities</a:t>
            </a:r>
          </a:p>
        </p:txBody>
      </p:sp>
      <p:sp>
        <p:nvSpPr>
          <p:cNvPr id="144" name="Shape 144"/>
          <p:cNvSpPr txBox="1">
            <a:spLocks noGrp="1"/>
          </p:cNvSpPr>
          <p:nvPr>
            <p:ph type="body" idx="1"/>
          </p:nvPr>
        </p:nvSpPr>
        <p:spPr>
          <a:xfrm>
            <a:off x="275608" y="1061885"/>
            <a:ext cx="3314098" cy="3586315"/>
          </a:xfrm>
          <a:prstGeom prst="rect">
            <a:avLst/>
          </a:prstGeom>
          <a:solidFill>
            <a:schemeClr val="accent5">
              <a:lumMod val="20000"/>
              <a:lumOff val="80000"/>
            </a:schemeClr>
          </a:solidFill>
          <a:ln>
            <a:noFill/>
          </a:ln>
        </p:spPr>
        <p:txBody>
          <a:bodyPr wrap="square" lIns="45700" tIns="45700" rIns="45700" bIns="45700" anchor="t" anchorCtr="0">
            <a:noAutofit/>
          </a:bodyPr>
          <a:lstStyle/>
          <a:p>
            <a:pPr marL="0" indent="0">
              <a:spcBef>
                <a:spcPts val="600"/>
              </a:spcBef>
              <a:buNone/>
            </a:pPr>
            <a:r>
              <a:rPr lang="en-US" sz="1000" b="1" i="0" u="none" strike="noStrike" cap="none">
                <a:solidFill>
                  <a:srgbClr val="404040"/>
                </a:solidFill>
              </a:rPr>
              <a:t>CNI</a:t>
            </a:r>
            <a:r>
              <a:rPr lang="en-US" sz="1000" b="0" i="0" u="none" strike="noStrike" cap="none">
                <a:solidFill>
                  <a:srgbClr val="404040"/>
                </a:solidFill>
                <a:sym typeface="Calibri"/>
              </a:rPr>
              <a:t> -</a:t>
            </a:r>
            <a:r>
              <a:rPr lang="en-US" sz="1000"/>
              <a:t> </a:t>
            </a:r>
            <a:r>
              <a:rPr lang="en-US" sz="1000" b="0" i="0" u="none" strike="noStrike" cap="none">
                <a:solidFill>
                  <a:srgbClr val="404040"/>
                </a:solidFill>
                <a:sym typeface="Calibri"/>
              </a:rPr>
              <a:t>December</a:t>
            </a:r>
            <a:r>
              <a:rPr lang="en-US" sz="1000"/>
              <a:t> 20</a:t>
            </a:r>
            <a:r>
              <a:rPr lang="en-US" sz="1000" b="0" i="0" u="none" strike="noStrike" cap="none">
                <a:solidFill>
                  <a:srgbClr val="404040"/>
                </a:solidFill>
                <a:sym typeface="Calibri"/>
              </a:rPr>
              <a:t>16, April 2017</a:t>
            </a:r>
            <a:r>
              <a:rPr lang="en-US" sz="1000"/>
              <a:t> </a:t>
            </a:r>
          </a:p>
          <a:p>
            <a:pPr marL="0" indent="0">
              <a:spcBef>
                <a:spcPts val="600"/>
              </a:spcBef>
              <a:buNone/>
            </a:pPr>
            <a:r>
              <a:rPr lang="en-US" sz="1000" b="1" i="0" u="none" strike="noStrike" cap="none">
                <a:solidFill>
                  <a:srgbClr val="404040"/>
                </a:solidFill>
              </a:rPr>
              <a:t>STM</a:t>
            </a:r>
            <a:r>
              <a:rPr lang="en-US" sz="1000" b="0" i="0" u="none" strike="noStrike" cap="none">
                <a:solidFill>
                  <a:srgbClr val="404040"/>
                </a:solidFill>
                <a:sym typeface="Calibri"/>
              </a:rPr>
              <a:t> - December 2016, July 2017, De</a:t>
            </a:r>
            <a:r>
              <a:rPr lang="en-US" sz="1000"/>
              <a:t>cember 2017</a:t>
            </a:r>
          </a:p>
          <a:p>
            <a:pPr marL="0" indent="0">
              <a:spcBef>
                <a:spcPts val="600"/>
              </a:spcBef>
              <a:buNone/>
            </a:pPr>
            <a:r>
              <a:rPr lang="en-US" sz="1000" b="1" i="0" u="none" strike="noStrike" cap="none">
                <a:solidFill>
                  <a:srgbClr val="404040"/>
                </a:solidFill>
              </a:rPr>
              <a:t>SSP </a:t>
            </a:r>
            <a:r>
              <a:rPr lang="en-US" sz="1000" b="0" i="0" u="none" strike="noStrike" cap="none">
                <a:solidFill>
                  <a:srgbClr val="404040"/>
                </a:solidFill>
                <a:sym typeface="Calibri"/>
              </a:rPr>
              <a:t>- May 201</a:t>
            </a:r>
            <a:r>
              <a:rPr lang="en-US" sz="1000"/>
              <a:t>7</a:t>
            </a:r>
          </a:p>
          <a:p>
            <a:pPr marL="0" indent="0">
              <a:spcBef>
                <a:spcPts val="600"/>
              </a:spcBef>
              <a:buNone/>
            </a:pPr>
            <a:r>
              <a:rPr lang="en-US" sz="1000" b="1" i="0" u="none" strike="noStrike" cap="none">
                <a:solidFill>
                  <a:srgbClr val="404040"/>
                </a:solidFill>
              </a:rPr>
              <a:t>JISC</a:t>
            </a:r>
            <a:r>
              <a:rPr lang="en-US" sz="1000" b="0" i="0" u="none" strike="noStrike" cap="none">
                <a:solidFill>
                  <a:srgbClr val="404040"/>
                </a:solidFill>
                <a:sym typeface="Calibri"/>
              </a:rPr>
              <a:t> - July 2017</a:t>
            </a:r>
          </a:p>
          <a:p>
            <a:pPr marL="0" indent="0">
              <a:spcBef>
                <a:spcPts val="600"/>
              </a:spcBef>
              <a:buNone/>
            </a:pPr>
            <a:r>
              <a:rPr lang="en-US" sz="1000" b="1"/>
              <a:t>AGLIN Forum</a:t>
            </a:r>
            <a:r>
              <a:rPr lang="en-US" sz="1000"/>
              <a:t> - August 2017 </a:t>
            </a:r>
          </a:p>
          <a:p>
            <a:pPr marL="0" indent="0">
              <a:spcBef>
                <a:spcPts val="600"/>
              </a:spcBef>
              <a:buNone/>
            </a:pPr>
            <a:r>
              <a:rPr lang="en-US" sz="1000" b="1"/>
              <a:t>SURF </a:t>
            </a:r>
            <a:r>
              <a:rPr lang="en-US" sz="1000"/>
              <a:t>- September 2017 Utrecht</a:t>
            </a:r>
          </a:p>
          <a:p>
            <a:pPr marL="0" indent="0">
              <a:spcBef>
                <a:spcPts val="600"/>
              </a:spcBef>
              <a:buNone/>
            </a:pPr>
            <a:r>
              <a:rPr lang="en-US" sz="1000" b="1"/>
              <a:t>Internet2</a:t>
            </a:r>
            <a:r>
              <a:rPr lang="en-US" sz="1000"/>
              <a:t> - October 2017 San Francisco</a:t>
            </a:r>
          </a:p>
          <a:p>
            <a:pPr marL="0" indent="0">
              <a:spcBef>
                <a:spcPts val="600"/>
              </a:spcBef>
              <a:buNone/>
            </a:pPr>
            <a:r>
              <a:rPr lang="en-US" sz="1000" b="1" i="0" u="none" strike="noStrike" cap="none">
                <a:solidFill>
                  <a:srgbClr val="404040"/>
                </a:solidFill>
              </a:rPr>
              <a:t>Charleston Conference</a:t>
            </a:r>
            <a:r>
              <a:rPr lang="en-US" sz="1000" b="0" i="0" u="none" strike="noStrike" cap="none">
                <a:solidFill>
                  <a:srgbClr val="404040"/>
                </a:solidFill>
                <a:sym typeface="Calibri"/>
              </a:rPr>
              <a:t> - November</a:t>
            </a:r>
            <a:r>
              <a:rPr lang="en-US" sz="1000"/>
              <a:t> 10, </a:t>
            </a:r>
            <a:r>
              <a:rPr lang="en-US" sz="1000" b="0" i="0" u="none" strike="noStrike" cap="none">
                <a:solidFill>
                  <a:srgbClr val="404040"/>
                </a:solidFill>
                <a:sym typeface="Calibri"/>
              </a:rPr>
              <a:t> 2017</a:t>
            </a:r>
          </a:p>
          <a:p>
            <a:pPr marL="0" indent="0">
              <a:spcBef>
                <a:spcPts val="600"/>
              </a:spcBef>
              <a:buNone/>
            </a:pPr>
            <a:r>
              <a:rPr lang="en-US" sz="1000" b="1"/>
              <a:t>UKSG</a:t>
            </a:r>
            <a:r>
              <a:rPr lang="en-US" sz="1000"/>
              <a:t> - November 16, 2017</a:t>
            </a:r>
          </a:p>
          <a:p>
            <a:pPr marL="0" indent="0">
              <a:spcBef>
                <a:spcPts val="600"/>
              </a:spcBef>
              <a:buNone/>
            </a:pPr>
            <a:r>
              <a:rPr lang="en-US" sz="1000" b="1"/>
              <a:t>CCC </a:t>
            </a:r>
            <a:r>
              <a:rPr lang="en-US" sz="1000"/>
              <a:t>- hosted webinar November 16, 2017 </a:t>
            </a:r>
          </a:p>
          <a:p>
            <a:pPr marL="0" indent="0">
              <a:spcBef>
                <a:spcPts val="600"/>
              </a:spcBef>
              <a:buNone/>
            </a:pPr>
            <a:r>
              <a:rPr lang="en-US" sz="1000" b="1"/>
              <a:t>ALA</a:t>
            </a:r>
            <a:r>
              <a:rPr lang="en-US" sz="1000"/>
              <a:t> Midwinter - January 20-24, 2018 Denver</a:t>
            </a:r>
          </a:p>
          <a:p>
            <a:pPr marL="0" indent="0">
              <a:spcBef>
                <a:spcPts val="600"/>
              </a:spcBef>
              <a:buNone/>
            </a:pPr>
            <a:r>
              <a:rPr lang="en-US" sz="1000" b="1"/>
              <a:t>PSP</a:t>
            </a:r>
            <a:r>
              <a:rPr lang="en-US" sz="1000"/>
              <a:t> - February 7-9, 2018 DC</a:t>
            </a:r>
          </a:p>
          <a:p>
            <a:pPr marL="0" indent="0">
              <a:spcBef>
                <a:spcPts val="600"/>
              </a:spcBef>
              <a:buNone/>
            </a:pPr>
            <a:r>
              <a:rPr lang="en-US" sz="1000" b="1"/>
              <a:t>ER&amp;L</a:t>
            </a:r>
            <a:r>
              <a:rPr lang="en-US" sz="1000"/>
              <a:t> – March 6-8, 2018 Austin</a:t>
            </a:r>
          </a:p>
          <a:p>
            <a:pPr marL="0" indent="0">
              <a:spcBef>
                <a:spcPts val="600"/>
              </a:spcBef>
              <a:buNone/>
            </a:pPr>
            <a:r>
              <a:rPr lang="en-US" sz="1000" b="1"/>
              <a:t>MLA</a:t>
            </a:r>
            <a:r>
              <a:rPr lang="en-US" sz="1000"/>
              <a:t> Insights – March 6, 2018 Chicago</a:t>
            </a:r>
          </a:p>
          <a:p>
            <a:pPr marL="0" indent="0">
              <a:spcBef>
                <a:spcPts val="600"/>
              </a:spcBef>
              <a:buNone/>
            </a:pPr>
            <a:r>
              <a:rPr lang="en-US" sz="1000" b="1"/>
              <a:t>ACS</a:t>
            </a:r>
            <a:r>
              <a:rPr lang="en-US" sz="1000"/>
              <a:t> – March 18-22, 2018 New Orleans</a:t>
            </a:r>
          </a:p>
          <a:p>
            <a:pPr marL="0" indent="0">
              <a:spcBef>
                <a:spcPts val="600"/>
              </a:spcBef>
              <a:buNone/>
            </a:pPr>
            <a:endParaRPr sz="1000"/>
          </a:p>
          <a:p>
            <a:pPr marL="0" marR="0" lvl="0" indent="-127000" algn="l" rtl="0">
              <a:lnSpc>
                <a:spcPct val="100000"/>
              </a:lnSpc>
              <a:spcBef>
                <a:spcPts val="700"/>
              </a:spcBef>
              <a:spcAft>
                <a:spcPts val="0"/>
              </a:spcAft>
              <a:buClr>
                <a:srgbClr val="404040"/>
              </a:buClr>
              <a:buSzPct val="100000"/>
              <a:buFont typeface="Arial"/>
              <a:buNone/>
            </a:pPr>
            <a:endParaRPr sz="1000"/>
          </a:p>
          <a:p>
            <a:pPr marL="0" marR="0" lvl="0" indent="-127000" algn="l" rtl="0">
              <a:lnSpc>
                <a:spcPct val="100000"/>
              </a:lnSpc>
              <a:spcBef>
                <a:spcPts val="700"/>
              </a:spcBef>
              <a:spcAft>
                <a:spcPts val="0"/>
              </a:spcAft>
              <a:buClr>
                <a:srgbClr val="404040"/>
              </a:buClr>
              <a:buSzPct val="62500"/>
              <a:buFont typeface="Arial"/>
              <a:buNone/>
            </a:pPr>
            <a:endParaRPr sz="1000"/>
          </a:p>
          <a:p>
            <a:pPr marL="0" marR="0" lvl="0" indent="-127000" algn="l" rtl="0">
              <a:lnSpc>
                <a:spcPct val="100000"/>
              </a:lnSpc>
              <a:spcBef>
                <a:spcPts val="700"/>
              </a:spcBef>
              <a:spcAft>
                <a:spcPts val="0"/>
              </a:spcAft>
              <a:buClr>
                <a:srgbClr val="404040"/>
              </a:buClr>
              <a:buSzPct val="100000"/>
              <a:buFont typeface="Arial"/>
              <a:buNone/>
            </a:pPr>
            <a:endParaRPr sz="1000" b="0" i="0" u="none" strike="noStrike" cap="none" dirty="0">
              <a:solidFill>
                <a:srgbClr val="404040"/>
              </a:solidFill>
              <a:sym typeface="Calibri"/>
            </a:endParaRPr>
          </a:p>
        </p:txBody>
      </p:sp>
      <p:pic>
        <p:nvPicPr>
          <p:cNvPr id="145" name="Shape 145" descr="Image result for microphone and crowd"/>
          <p:cNvPicPr preferRelativeResize="0"/>
          <p:nvPr/>
        </p:nvPicPr>
        <p:blipFill>
          <a:blip r:embed="rId3">
            <a:alphaModFix/>
          </a:blip>
          <a:stretch>
            <a:fillRect/>
          </a:stretch>
        </p:blipFill>
        <p:spPr>
          <a:xfrm>
            <a:off x="3862715" y="1061885"/>
            <a:ext cx="3749486" cy="2389238"/>
          </a:xfrm>
          <a:prstGeom prst="rect">
            <a:avLst/>
          </a:prstGeom>
          <a:noFill/>
          <a:ln>
            <a:noFill/>
          </a:ln>
        </p:spPr>
      </p:pic>
      <p:sp>
        <p:nvSpPr>
          <p:cNvPr id="148" name="Shape 148"/>
          <p:cNvSpPr txBox="1"/>
          <p:nvPr/>
        </p:nvSpPr>
        <p:spPr>
          <a:xfrm>
            <a:off x="7755969" y="1061886"/>
            <a:ext cx="3943214" cy="5351811"/>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Clr>
                <a:schemeClr val="dk1"/>
              </a:buClr>
              <a:buSzPct val="91666"/>
              <a:buFont typeface="Arial"/>
              <a:buNone/>
            </a:pPr>
            <a:r>
              <a:rPr lang="en-US" sz="1200" b="1" dirty="0"/>
              <a:t>RA21 in the News</a:t>
            </a:r>
          </a:p>
          <a:p>
            <a:pPr lvl="0">
              <a:spcBef>
                <a:spcPts val="0"/>
              </a:spcBef>
              <a:buClr>
                <a:schemeClr val="dk1"/>
              </a:buClr>
              <a:buSzPct val="91666"/>
              <a:buFont typeface="Arial"/>
              <a:buNone/>
            </a:pPr>
            <a:endParaRPr lang="en-US" sz="1200" b="1" dirty="0"/>
          </a:p>
          <a:p>
            <a:pPr lvl="0">
              <a:buClr>
                <a:schemeClr val="dk1"/>
              </a:buClr>
              <a:buSzPct val="91666"/>
            </a:pPr>
            <a:r>
              <a:rPr lang="en-US" sz="1200" b="1" dirty="0"/>
              <a:t>Myth Busting: Five Commonly Held Misconceptions About RA21 (and One Rumor Confirmed)</a:t>
            </a:r>
          </a:p>
          <a:p>
            <a:pPr lvl="0">
              <a:buClr>
                <a:schemeClr val="dk1"/>
              </a:buClr>
              <a:buSzPct val="91666"/>
            </a:pPr>
            <a:endParaRPr lang="en-US" sz="1200" b="1" dirty="0"/>
          </a:p>
          <a:p>
            <a:pPr lvl="0">
              <a:buClr>
                <a:schemeClr val="dk1"/>
              </a:buClr>
              <a:buSzPct val="91666"/>
            </a:pPr>
            <a:r>
              <a:rPr lang="en-US" sz="1200" b="1" dirty="0"/>
              <a:t>https://scholarlykitchen.sspnet.org/2018/02/07/myth-busting-five-commonly-held-misconceptions-ra21/</a:t>
            </a:r>
          </a:p>
          <a:p>
            <a:pPr lvl="0">
              <a:spcBef>
                <a:spcPts val="0"/>
              </a:spcBef>
              <a:buClr>
                <a:schemeClr val="dk1"/>
              </a:buClr>
              <a:buFont typeface="Arial"/>
              <a:buNone/>
            </a:pPr>
            <a:endParaRPr sz="1200" dirty="0"/>
          </a:p>
          <a:p>
            <a:pPr lvl="0">
              <a:spcBef>
                <a:spcPts val="0"/>
              </a:spcBef>
              <a:buClr>
                <a:schemeClr val="dk1"/>
              </a:buClr>
              <a:buSzPct val="91666"/>
              <a:buFont typeface="Arial"/>
              <a:buNone/>
            </a:pPr>
            <a:r>
              <a:rPr lang="en-US" sz="1200" dirty="0"/>
              <a:t>UKSG Insight – Opinion Pieces: “Easy access to the version of record (</a:t>
            </a:r>
            <a:r>
              <a:rPr lang="en-US" sz="1200" dirty="0" err="1"/>
              <a:t>VoR</a:t>
            </a:r>
            <a:r>
              <a:rPr lang="en-US" sz="1200" dirty="0"/>
              <a:t>) could help combat piracy: views from a publishing technologist” Author:  Tasha </a:t>
            </a:r>
            <a:r>
              <a:rPr lang="en-US" sz="1200" dirty="0" err="1"/>
              <a:t>Mellins</a:t>
            </a:r>
            <a:r>
              <a:rPr lang="en-US" sz="1200" dirty="0"/>
              <a:t>-Cohen. 10 July 2017.</a:t>
            </a:r>
          </a:p>
          <a:p>
            <a:pPr lvl="0">
              <a:spcBef>
                <a:spcPts val="0"/>
              </a:spcBef>
              <a:buClr>
                <a:schemeClr val="dk1"/>
              </a:buClr>
              <a:buFont typeface="Arial"/>
              <a:buNone/>
            </a:pPr>
            <a:endParaRPr sz="1200" dirty="0"/>
          </a:p>
          <a:p>
            <a:pPr lvl="0">
              <a:spcBef>
                <a:spcPts val="0"/>
              </a:spcBef>
              <a:buClr>
                <a:schemeClr val="dk1"/>
              </a:buClr>
              <a:buSzPct val="91666"/>
              <a:buFont typeface="Arial"/>
              <a:buNone/>
            </a:pPr>
            <a:r>
              <a:rPr lang="en-US" sz="1200" dirty="0"/>
              <a:t>Society for Scholarly Publishing – Scholarly Kitchen: “Failure to Deliver: Reaching Users in an Increasingly Mobile World” Author: Todd Carpenter. 15 June 2017.</a:t>
            </a:r>
          </a:p>
          <a:p>
            <a:pPr lvl="0">
              <a:spcBef>
                <a:spcPts val="0"/>
              </a:spcBef>
              <a:buClr>
                <a:schemeClr val="dk1"/>
              </a:buClr>
              <a:buFont typeface="Arial"/>
              <a:buNone/>
            </a:pPr>
            <a:endParaRPr sz="1200" dirty="0"/>
          </a:p>
          <a:p>
            <a:pPr lvl="0">
              <a:spcBef>
                <a:spcPts val="0"/>
              </a:spcBef>
              <a:buClr>
                <a:schemeClr val="dk1"/>
              </a:buClr>
              <a:buSzPct val="91666"/>
              <a:buFont typeface="Arial"/>
              <a:buNone/>
            </a:pPr>
            <a:r>
              <a:rPr lang="en-US" sz="1200" dirty="0"/>
              <a:t>Library Learning Space: “RA21 and libraries” 16 May 2017.</a:t>
            </a:r>
          </a:p>
          <a:p>
            <a:pPr lvl="0">
              <a:spcBef>
                <a:spcPts val="0"/>
              </a:spcBef>
              <a:buClr>
                <a:schemeClr val="dk1"/>
              </a:buClr>
              <a:buFont typeface="Arial"/>
              <a:buNone/>
            </a:pPr>
            <a:endParaRPr sz="1200" dirty="0"/>
          </a:p>
          <a:p>
            <a:pPr lvl="0" rtl="0">
              <a:spcBef>
                <a:spcPts val="0"/>
              </a:spcBef>
              <a:buNone/>
            </a:pPr>
            <a:r>
              <a:rPr lang="en-US" sz="1200" dirty="0"/>
              <a:t>Index Data: “RA21 Project aims to ease remote access to licensed content” Author: Peter Murray.  19 December 2016.</a:t>
            </a:r>
          </a:p>
          <a:p>
            <a:pPr lvl="0" rtl="0">
              <a:spcBef>
                <a:spcPts val="0"/>
              </a:spcBef>
              <a:buNone/>
            </a:pPr>
            <a:endParaRPr lang="en-US" sz="1200" dirty="0"/>
          </a:p>
        </p:txBody>
      </p:sp>
      <p:sp>
        <p:nvSpPr>
          <p:cNvPr id="8" name="Shape 144"/>
          <p:cNvSpPr txBox="1">
            <a:spLocks/>
          </p:cNvSpPr>
          <p:nvPr/>
        </p:nvSpPr>
        <p:spPr>
          <a:xfrm>
            <a:off x="357370" y="4876801"/>
            <a:ext cx="6464672" cy="1295400"/>
          </a:xfrm>
          <a:prstGeom prst="rect">
            <a:avLst/>
          </a:prstGeom>
          <a:noFill/>
          <a:ln>
            <a:noFill/>
          </a:ln>
        </p:spPr>
        <p:txBody>
          <a:bodyPr wrap="square" lIns="45700" tIns="45700" rIns="45700"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pPr marL="0" indent="0">
              <a:spcBef>
                <a:spcPts val="600"/>
              </a:spcBef>
              <a:buFont typeface="Arial"/>
              <a:buNone/>
            </a:pPr>
            <a:r>
              <a:rPr lang="en-US" sz="2000" b="1" dirty="0">
                <a:latin typeface="+mj-lt"/>
              </a:rPr>
              <a:t>STM</a:t>
            </a:r>
            <a:r>
              <a:rPr lang="en-US" sz="2000" dirty="0">
                <a:latin typeface="+mj-lt"/>
              </a:rPr>
              <a:t> – April 24-26, 2018 Philadelphia</a:t>
            </a:r>
          </a:p>
          <a:p>
            <a:pPr marL="0" indent="0">
              <a:spcBef>
                <a:spcPts val="600"/>
              </a:spcBef>
              <a:buFont typeface="Arial"/>
              <a:buNone/>
            </a:pPr>
            <a:r>
              <a:rPr lang="en-US" sz="2000" b="1" dirty="0">
                <a:latin typeface="+mj-lt"/>
              </a:rPr>
              <a:t>MLA</a:t>
            </a:r>
            <a:r>
              <a:rPr lang="en-US" sz="2000" dirty="0">
                <a:latin typeface="+mj-lt"/>
              </a:rPr>
              <a:t> - May 18-23, 2018, Atlanta</a:t>
            </a:r>
          </a:p>
          <a:p>
            <a:pPr marL="0" indent="0">
              <a:spcBef>
                <a:spcPts val="600"/>
              </a:spcBef>
              <a:buFont typeface="Arial"/>
              <a:buNone/>
            </a:pPr>
            <a:r>
              <a:rPr lang="en-US" sz="2000" b="1" dirty="0">
                <a:latin typeface="+mj-lt"/>
              </a:rPr>
              <a:t>SLA</a:t>
            </a:r>
            <a:r>
              <a:rPr lang="en-US" sz="2000" dirty="0">
                <a:latin typeface="+mj-lt"/>
              </a:rPr>
              <a:t> – June 9-13, 2018 Baltimore</a:t>
            </a:r>
          </a:p>
        </p:txBody>
      </p:sp>
    </p:spTree>
    <p:extLst>
      <p:ext uri="{BB962C8B-B14F-4D97-AF65-F5344CB8AC3E}">
        <p14:creationId xmlns:p14="http://schemas.microsoft.com/office/powerpoint/2010/main" val="27127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2">
                    <a:lumMod val="50000"/>
                  </a:schemeClr>
                </a:solidFill>
              </a:rPr>
              <a:t>What is RA21?</a:t>
            </a:r>
            <a:endParaRPr lang="en-GB" dirty="0">
              <a:solidFill>
                <a:schemeClr val="tx2">
                  <a:lumMod val="50000"/>
                </a:schemeClr>
              </a:solidFill>
            </a:endParaRPr>
          </a:p>
        </p:txBody>
      </p:sp>
      <p:sp>
        <p:nvSpPr>
          <p:cNvPr id="3" name="Text Placeholder 2"/>
          <p:cNvSpPr>
            <a:spLocks noGrp="1"/>
          </p:cNvSpPr>
          <p:nvPr>
            <p:ph type="body" idx="1"/>
          </p:nvPr>
        </p:nvSpPr>
        <p:spPr/>
        <p:txBody>
          <a:bodyPr/>
          <a:lstStyle/>
          <a:p>
            <a:pPr marL="357081" indent="-357081"/>
            <a:r>
              <a:rPr lang="en-US" sz="2799">
                <a:solidFill>
                  <a:srgbClr val="595959"/>
                </a:solidFill>
              </a:rPr>
              <a:t>RA21:  Resource Access for the 21</a:t>
            </a:r>
            <a:r>
              <a:rPr lang="en-US" sz="2799" baseline="30000">
                <a:solidFill>
                  <a:srgbClr val="595959"/>
                </a:solidFill>
              </a:rPr>
              <a:t>st</a:t>
            </a:r>
            <a:r>
              <a:rPr lang="en-US" sz="2799">
                <a:solidFill>
                  <a:srgbClr val="595959"/>
                </a:solidFill>
              </a:rPr>
              <a:t> Century </a:t>
            </a:r>
          </a:p>
          <a:p>
            <a:pPr marL="357081" indent="-357081"/>
            <a:r>
              <a:rPr lang="en-US" sz="2799">
                <a:solidFill>
                  <a:srgbClr val="595959"/>
                </a:solidFill>
              </a:rPr>
              <a:t>Joint initiative of the International Association of STM Publishers (STM) and the National Information Standards Organization (NISO)</a:t>
            </a:r>
          </a:p>
          <a:p>
            <a:pPr marL="357081" indent="-357081"/>
            <a:r>
              <a:rPr lang="en-US" sz="2799">
                <a:solidFill>
                  <a:srgbClr val="595959"/>
                </a:solidFill>
              </a:rPr>
              <a:t>Aimed at optimizing access protocols across key stakeholder groups</a:t>
            </a:r>
          </a:p>
          <a:p>
            <a:pPr marL="758904" lvl="2" indent="-357081"/>
            <a:r>
              <a:rPr lang="en-US" sz="2799">
                <a:solidFill>
                  <a:srgbClr val="595959"/>
                </a:solidFill>
              </a:rPr>
              <a:t>Corporate and university subscribers, libraries, software vendors, publishers, identity federation operators, etc.</a:t>
            </a:r>
          </a:p>
          <a:p>
            <a:pPr marL="357081" indent="-357081"/>
            <a:r>
              <a:rPr lang="en-US" sz="2799">
                <a:solidFill>
                  <a:srgbClr val="595959"/>
                </a:solidFill>
              </a:rPr>
              <a:t>Purpose: To a facilitate seamless user experience beyond IP address recognition, supporting network security and user privacy</a:t>
            </a:r>
            <a:endParaRPr lang="en-US" sz="2799" dirty="0">
              <a:solidFill>
                <a:srgbClr val="595959"/>
              </a:solidFill>
            </a:endParaRPr>
          </a:p>
        </p:txBody>
      </p:sp>
    </p:spTree>
    <p:extLst>
      <p:ext uri="{BB962C8B-B14F-4D97-AF65-F5344CB8AC3E}">
        <p14:creationId xmlns:p14="http://schemas.microsoft.com/office/powerpoint/2010/main" val="30667315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Title 1"/>
          <p:cNvSpPr txBox="1">
            <a:spLocks noGrp="1"/>
          </p:cNvSpPr>
          <p:nvPr>
            <p:ph type="title"/>
          </p:nvPr>
        </p:nvSpPr>
        <p:spPr>
          <a:xfrm>
            <a:off x="0" y="692455"/>
            <a:ext cx="12192000" cy="1055078"/>
          </a:xfrm>
          <a:prstGeom prst="rect">
            <a:avLst/>
          </a:prstGeom>
        </p:spPr>
        <p:txBody>
          <a:bodyPr/>
          <a:lstStyle>
            <a:lvl1pPr>
              <a:defRPr>
                <a:solidFill>
                  <a:srgbClr val="808080"/>
                </a:solidFill>
              </a:defRPr>
            </a:lvl1pPr>
          </a:lstStyle>
          <a:p>
            <a:r>
              <a:rPr lang="en-US" dirty="0">
                <a:solidFill>
                  <a:srgbClr val="595959"/>
                </a:solidFill>
              </a:rPr>
              <a:t>Questions?</a:t>
            </a:r>
            <a:endParaRPr dirty="0">
              <a:solidFill>
                <a:srgbClr val="595959"/>
              </a:solidFill>
            </a:endParaRPr>
          </a:p>
        </p:txBody>
      </p:sp>
      <p:sp>
        <p:nvSpPr>
          <p:cNvPr id="645" name="Content Placeholder 2"/>
          <p:cNvSpPr txBox="1">
            <a:spLocks noGrp="1"/>
          </p:cNvSpPr>
          <p:nvPr>
            <p:ph type="body" idx="1"/>
          </p:nvPr>
        </p:nvSpPr>
        <p:spPr>
          <a:xfrm>
            <a:off x="0" y="2533649"/>
            <a:ext cx="12191999" cy="2819401"/>
          </a:xfrm>
          <a:prstGeom prst="rect">
            <a:avLst/>
          </a:prstGeom>
        </p:spPr>
        <p:txBody>
          <a:bodyPr>
            <a:normAutofit/>
          </a:bodyPr>
          <a:lstStyle/>
          <a:p>
            <a:pPr marL="0" indent="0" algn="ctr">
              <a:spcBef>
                <a:spcPts val="461"/>
              </a:spcBef>
              <a:buClr>
                <a:srgbClr val="376092"/>
              </a:buClr>
              <a:buSzPct val="150000"/>
              <a:buNone/>
              <a:defRPr sz="2400" b="1"/>
            </a:pPr>
            <a:endParaRPr lang="nl-NL" dirty="0"/>
          </a:p>
          <a:p>
            <a:pPr marL="0" indent="0" algn="ctr">
              <a:spcBef>
                <a:spcPts val="461"/>
              </a:spcBef>
              <a:buClr>
                <a:srgbClr val="376092"/>
              </a:buClr>
              <a:buSzPct val="150000"/>
              <a:buNone/>
              <a:defRPr sz="2400" b="1"/>
            </a:pPr>
            <a:r>
              <a:rPr dirty="0">
                <a:solidFill>
                  <a:srgbClr val="595959"/>
                </a:solidFill>
              </a:rPr>
              <a:t>Visit:</a:t>
            </a:r>
            <a:r>
              <a:rPr b="0" dirty="0">
                <a:solidFill>
                  <a:srgbClr val="595959"/>
                </a:solidFill>
              </a:rPr>
              <a:t> </a:t>
            </a:r>
            <a:r>
              <a:rPr b="0" u="sng" dirty="0">
                <a:solidFill>
                  <a:srgbClr val="0000FF"/>
                </a:solidFill>
                <a:uFill>
                  <a:solidFill>
                    <a:srgbClr val="0000FF"/>
                  </a:solidFill>
                </a:uFill>
                <a:hlinkClick r:id="rId2"/>
              </a:rPr>
              <a:t>https://www.RA21.org </a:t>
            </a:r>
            <a:endParaRPr lang="nl-NL" b="0" u="sng" dirty="0">
              <a:solidFill>
                <a:srgbClr val="0000FF"/>
              </a:solidFill>
              <a:uFill>
                <a:solidFill>
                  <a:srgbClr val="0000FF"/>
                </a:solidFill>
              </a:uFill>
              <a:hlinkClick r:id="rId2"/>
            </a:endParaRPr>
          </a:p>
          <a:p>
            <a:pPr marL="0" indent="0" algn="ctr">
              <a:spcBef>
                <a:spcPts val="461"/>
              </a:spcBef>
              <a:buClr>
                <a:srgbClr val="376092"/>
              </a:buClr>
              <a:buSzPct val="150000"/>
              <a:buNone/>
              <a:tabLst>
                <a:tab pos="3027363" algn="l"/>
              </a:tabLst>
              <a:defRPr sz="2400" b="1"/>
            </a:pPr>
            <a:endParaRPr lang="nl-NL" sz="1800" dirty="0">
              <a:solidFill>
                <a:srgbClr val="595959"/>
              </a:solidFill>
            </a:endParaRPr>
          </a:p>
          <a:p>
            <a:pPr marL="0" indent="0" algn="ctr">
              <a:spcBef>
                <a:spcPts val="461"/>
              </a:spcBef>
              <a:buClr>
                <a:srgbClr val="376092"/>
              </a:buClr>
              <a:buSzPct val="150000"/>
              <a:buNone/>
              <a:tabLst>
                <a:tab pos="3027363" algn="l"/>
              </a:tabLst>
              <a:defRPr sz="2400" b="1"/>
            </a:pPr>
            <a:r>
              <a:rPr lang="nl-NL" dirty="0">
                <a:solidFill>
                  <a:srgbClr val="595959"/>
                </a:solidFill>
              </a:rPr>
              <a:t>Contact</a:t>
            </a:r>
            <a:r>
              <a:rPr b="0" dirty="0">
                <a:solidFill>
                  <a:srgbClr val="595959"/>
                </a:solidFill>
              </a:rPr>
              <a:t>:</a:t>
            </a:r>
            <a:r>
              <a:rPr b="0" dirty="0"/>
              <a:t> </a:t>
            </a:r>
            <a:endParaRPr lang="en-US" b="0" dirty="0"/>
          </a:p>
          <a:p>
            <a:pPr marL="0" indent="0" algn="ctr">
              <a:spcBef>
                <a:spcPts val="461"/>
              </a:spcBef>
              <a:buClr>
                <a:srgbClr val="376092"/>
              </a:buClr>
              <a:buSzPct val="150000"/>
              <a:buNone/>
              <a:defRPr sz="2400" b="1"/>
            </a:pPr>
            <a:endParaRPr lang="en-US" b="0" dirty="0">
              <a:solidFill>
                <a:srgbClr val="0000FF"/>
              </a:solidFill>
              <a:uFill>
                <a:solidFill>
                  <a:srgbClr val="0000FF"/>
                </a:solidFill>
              </a:uFill>
              <a:hlinkClick r:id="rId3"/>
            </a:endParaRPr>
          </a:p>
          <a:p>
            <a:pPr marL="0" indent="0" algn="ctr">
              <a:spcBef>
                <a:spcPts val="461"/>
              </a:spcBef>
              <a:buClr>
                <a:srgbClr val="376092"/>
              </a:buClr>
              <a:buSzPct val="150000"/>
              <a:buNone/>
              <a:defRPr sz="2400" b="1"/>
            </a:pPr>
            <a:endParaRPr b="0" u="sng" dirty="0">
              <a:solidFill>
                <a:srgbClr val="0000FF"/>
              </a:solidFill>
              <a:uFill>
                <a:solidFill>
                  <a:srgbClr val="0000FF"/>
                </a:solidFill>
              </a:uFill>
              <a:hlinkClick r:id="rId3"/>
            </a:endParaRPr>
          </a:p>
        </p:txBody>
      </p:sp>
      <p:pic>
        <p:nvPicPr>
          <p:cNvPr id="647" name="Picture 5" descr="Picture 5"/>
          <p:cNvPicPr>
            <a:picLocks noChangeAspect="1"/>
          </p:cNvPicPr>
          <p:nvPr/>
        </p:nvPicPr>
        <p:blipFill>
          <a:blip r:embed="rId4">
            <a:extLst/>
          </a:blip>
          <a:stretch>
            <a:fillRect/>
          </a:stretch>
        </p:blipFill>
        <p:spPr>
          <a:xfrm>
            <a:off x="4170224" y="1524000"/>
            <a:ext cx="3796372" cy="1295400"/>
          </a:xfrm>
          <a:prstGeom prst="rect">
            <a:avLst/>
          </a:prstGeom>
          <a:ln w="12700">
            <a:miter lim="400000"/>
          </a:ln>
        </p:spPr>
      </p:pic>
      <p:sp>
        <p:nvSpPr>
          <p:cNvPr id="2" name="Slide Number Placeholder 1"/>
          <p:cNvSpPr>
            <a:spLocks noGrp="1"/>
          </p:cNvSpPr>
          <p:nvPr>
            <p:ph type="sldNum" sz="quarter" idx="2"/>
          </p:nvPr>
        </p:nvSpPr>
        <p:spPr>
          <a:xfrm>
            <a:off x="11955645" y="6632132"/>
            <a:ext cx="236363" cy="262841"/>
          </a:xfrm>
        </p:spPr>
        <p:txBody>
          <a:bodyPr/>
          <a:lstStyle/>
          <a:p>
            <a:fld id="{86CB4B4D-7CA3-9044-876B-883B54F8677D}" type="slidenum">
              <a:rPr lang="nl-NL" smtClean="0"/>
              <a:t>20</a:t>
            </a:fld>
            <a:endParaRPr lang="nl-NL" dirty="0"/>
          </a:p>
        </p:txBody>
      </p:sp>
      <p:sp>
        <p:nvSpPr>
          <p:cNvPr id="6" name="Title 1"/>
          <p:cNvSpPr txBox="1">
            <a:spLocks/>
          </p:cNvSpPr>
          <p:nvPr/>
        </p:nvSpPr>
        <p:spPr>
          <a:xfrm>
            <a:off x="-8238" y="5314950"/>
            <a:ext cx="12192000" cy="527539"/>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808080"/>
                </a:solidFill>
                <a:uFillTx/>
                <a:latin typeface="+mj-lt"/>
                <a:ea typeface="+mj-ea"/>
                <a:cs typeface="+mj-cs"/>
                <a:sym typeface="Calibri"/>
              </a:defRPr>
            </a:lvl1pPr>
            <a:lvl2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2pPr>
            <a:lvl3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3pPr>
            <a:lvl4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4pPr>
            <a:lvl5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5pPr>
            <a:lvl6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6pPr>
            <a:lvl7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7pPr>
            <a:lvl8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8pPr>
            <a:lvl9pPr marL="0" marR="0" indent="0" algn="ctr" defTabSz="422042" rtl="0" latinLnBrk="0">
              <a:lnSpc>
                <a:spcPct val="100000"/>
              </a:lnSpc>
              <a:spcBef>
                <a:spcPts val="0"/>
              </a:spcBef>
              <a:spcAft>
                <a:spcPts val="0"/>
              </a:spcAft>
              <a:buClrTx/>
              <a:buSzTx/>
              <a:buFontTx/>
              <a:buNone/>
              <a:tabLst/>
              <a:defRPr sz="3692" b="0" i="0" u="none" strike="noStrike" cap="none" spc="0" baseline="0">
                <a:ln>
                  <a:noFill/>
                </a:ln>
                <a:solidFill>
                  <a:srgbClr val="404040"/>
                </a:solidFill>
                <a:uFillTx/>
                <a:latin typeface="+mj-lt"/>
                <a:ea typeface="+mj-ea"/>
                <a:cs typeface="+mj-cs"/>
                <a:sym typeface="Calibri"/>
              </a:defRPr>
            </a:lvl9pPr>
          </a:lstStyle>
          <a:p>
            <a:pPr hangingPunct="1"/>
            <a:r>
              <a:rPr lang="en-US" sz="2000" dirty="0">
                <a:solidFill>
                  <a:srgbClr val="404040"/>
                </a:solidFill>
              </a:rPr>
              <a:t>Meltem Dincer </a:t>
            </a:r>
            <a:r>
              <a:rPr lang="en-US" sz="2000" dirty="0">
                <a:solidFill>
                  <a:srgbClr val="404040"/>
                </a:solidFill>
                <a:hlinkClick r:id="rId5"/>
              </a:rPr>
              <a:t>mdincer@wiley.com</a:t>
            </a:r>
            <a:r>
              <a:rPr lang="en-US" sz="2000" dirty="0">
                <a:solidFill>
                  <a:srgbClr val="404040"/>
                </a:solidFill>
              </a:rPr>
              <a:t> </a:t>
            </a:r>
          </a:p>
          <a:p>
            <a:pPr hangingPunct="1"/>
            <a:r>
              <a:rPr lang="en-US" sz="2000" dirty="0">
                <a:solidFill>
                  <a:srgbClr val="404040"/>
                </a:solidFill>
              </a:rPr>
              <a:t>Chris Shillum </a:t>
            </a:r>
            <a:r>
              <a:rPr lang="en-US" sz="2000" dirty="0">
                <a:solidFill>
                  <a:srgbClr val="404040"/>
                </a:solidFill>
                <a:hlinkClick r:id="rId6"/>
              </a:rPr>
              <a:t>c.shillum@elsevier.com</a:t>
            </a:r>
            <a:endParaRPr lang="en-US" sz="2000" dirty="0">
              <a:solidFill>
                <a:srgbClr val="404040"/>
              </a:solidFill>
            </a:endParaRPr>
          </a:p>
          <a:p>
            <a:pPr hangingPunct="1"/>
            <a:r>
              <a:rPr lang="en-US" sz="2000" dirty="0">
                <a:solidFill>
                  <a:srgbClr val="404040"/>
                </a:solidFill>
              </a:rPr>
              <a:t>Ralph Youngen </a:t>
            </a:r>
            <a:r>
              <a:rPr lang="en-US" sz="2000" u="sng" dirty="0">
                <a:solidFill>
                  <a:srgbClr val="0000FF"/>
                </a:solidFill>
              </a:rPr>
              <a:t>ryoungen@acs.org</a:t>
            </a:r>
          </a:p>
        </p:txBody>
      </p:sp>
      <p:grpSp>
        <p:nvGrpSpPr>
          <p:cNvPr id="3" name="Group 2"/>
          <p:cNvGrpSpPr/>
          <p:nvPr/>
        </p:nvGrpSpPr>
        <p:grpSpPr>
          <a:xfrm>
            <a:off x="3325209" y="4129299"/>
            <a:ext cx="2743201" cy="968469"/>
            <a:chOff x="457200" y="2159121"/>
            <a:chExt cx="2743201" cy="968469"/>
          </a:xfrm>
        </p:grpSpPr>
        <p:sp>
          <p:nvSpPr>
            <p:cNvPr id="8" name="Shape 168"/>
            <p:cNvSpPr/>
            <p:nvPr/>
          </p:nvSpPr>
          <p:spPr>
            <a:xfrm>
              <a:off x="457200" y="2159121"/>
              <a:ext cx="2743201" cy="968469"/>
            </a:xfrm>
            <a:prstGeom prst="roundRect">
              <a:avLst>
                <a:gd name="adj" fmla="val 10000"/>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169"/>
            <p:cNvSpPr txBox="1"/>
            <p:nvPr/>
          </p:nvSpPr>
          <p:spPr>
            <a:xfrm>
              <a:off x="1269337" y="2159121"/>
              <a:ext cx="1931064" cy="968469"/>
            </a:xfrm>
            <a:prstGeom prst="rect">
              <a:avLst/>
            </a:prstGeom>
            <a:noFill/>
            <a:ln>
              <a:noFill/>
            </a:ln>
          </p:spPr>
          <p:txBody>
            <a:bodyPr wrap="square" lIns="72375" tIns="72375" rIns="72375" bIns="72375" anchor="t" anchorCtr="0">
              <a:noAutofit/>
            </a:bodyPr>
            <a:lstStyle/>
            <a:p>
              <a:pPr marL="0" marR="0" lvl="0" indent="-120650" algn="l" rtl="0">
                <a:lnSpc>
                  <a:spcPct val="90000"/>
                </a:lnSpc>
                <a:spcBef>
                  <a:spcPts val="0"/>
                </a:spcBef>
                <a:spcAft>
                  <a:spcPts val="0"/>
                </a:spcAft>
                <a:buClr>
                  <a:schemeClr val="lt1"/>
                </a:buClr>
                <a:buSzPct val="100000"/>
                <a:buFont typeface="Calibri"/>
                <a:buNone/>
              </a:pPr>
              <a:r>
                <a:rPr lang="en-US" sz="1900" b="0" i="0" u="none" strike="noStrike" cap="none">
                  <a:solidFill>
                    <a:schemeClr val="lt1"/>
                  </a:solidFill>
                  <a:latin typeface="Calibri"/>
                  <a:ea typeface="Calibri"/>
                  <a:cs typeface="Calibri"/>
                  <a:sym typeface="Calibri"/>
                </a:rPr>
                <a:t>Julia Wallace</a:t>
              </a:r>
            </a:p>
            <a:p>
              <a:pPr marL="114300" marR="0" lvl="1" indent="-114300" algn="l" rtl="0">
                <a:lnSpc>
                  <a:spcPct val="90000"/>
                </a:lnSpc>
                <a:spcBef>
                  <a:spcPts val="665"/>
                </a:spcBef>
                <a:spcAft>
                  <a:spcPts val="0"/>
                </a:spcAft>
                <a:buClr>
                  <a:schemeClr val="lt1"/>
                </a:buClr>
                <a:buSzPct val="100000"/>
                <a:buFont typeface="Calibri"/>
                <a:buChar char="•"/>
              </a:pPr>
              <a:r>
                <a:rPr lang="en-US" sz="1500" b="0" i="0" u="none" strike="noStrike" cap="none">
                  <a:solidFill>
                    <a:schemeClr val="lt1"/>
                  </a:solidFill>
                  <a:latin typeface="Calibri"/>
                  <a:ea typeface="Calibri"/>
                  <a:cs typeface="Calibri"/>
                  <a:sym typeface="Calibri"/>
                </a:rPr>
                <a:t>Program Director</a:t>
              </a:r>
            </a:p>
            <a:p>
              <a:pPr marL="114300" marR="0" lvl="1" indent="-114300" algn="l" rtl="0">
                <a:lnSpc>
                  <a:spcPct val="90000"/>
                </a:lnSpc>
                <a:spcBef>
                  <a:spcPts val="225"/>
                </a:spcBef>
                <a:spcAft>
                  <a:spcPts val="0"/>
                </a:spcAft>
                <a:buClr>
                  <a:schemeClr val="lt1"/>
                </a:buClr>
                <a:buSzPct val="100000"/>
                <a:buFont typeface="Calibri"/>
                <a:buChar char="•"/>
              </a:pPr>
              <a:r>
                <a:rPr lang="en-US" sz="1500" b="0" i="0" u="none" strike="noStrike" cap="none">
                  <a:solidFill>
                    <a:schemeClr val="lt1"/>
                  </a:solidFill>
                  <a:latin typeface="Calibri"/>
                  <a:ea typeface="Calibri"/>
                  <a:cs typeface="Calibri"/>
                  <a:sym typeface="Calibri"/>
                </a:rPr>
                <a:t>Julia@RA21.org</a:t>
              </a:r>
            </a:p>
          </p:txBody>
        </p:sp>
        <p:sp>
          <p:nvSpPr>
            <p:cNvPr id="10" name="Shape 170"/>
            <p:cNvSpPr/>
            <p:nvPr/>
          </p:nvSpPr>
          <p:spPr>
            <a:xfrm>
              <a:off x="554046" y="2255967"/>
              <a:ext cx="715289" cy="774775"/>
            </a:xfrm>
            <a:prstGeom prst="roundRect">
              <a:avLst>
                <a:gd name="adj" fmla="val 10000"/>
              </a:avLst>
            </a:prstGeom>
            <a:blipFill rotWithShape="1">
              <a:blip r:embed="rId7">
                <a:alphaModFix/>
              </a:blip>
              <a:stretch>
                <a:fillRect/>
              </a:stretch>
            </a:blip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4" name="Group 3"/>
          <p:cNvGrpSpPr/>
          <p:nvPr/>
        </p:nvGrpSpPr>
        <p:grpSpPr>
          <a:xfrm>
            <a:off x="6248400" y="4133848"/>
            <a:ext cx="2743201" cy="968469"/>
            <a:chOff x="457200" y="3188216"/>
            <a:chExt cx="2743201" cy="968469"/>
          </a:xfrm>
        </p:grpSpPr>
        <p:sp>
          <p:nvSpPr>
            <p:cNvPr id="11" name="Shape 171"/>
            <p:cNvSpPr/>
            <p:nvPr/>
          </p:nvSpPr>
          <p:spPr>
            <a:xfrm>
              <a:off x="457200" y="3188216"/>
              <a:ext cx="2743201" cy="968469"/>
            </a:xfrm>
            <a:prstGeom prst="roundRect">
              <a:avLst>
                <a:gd name="adj" fmla="val 10000"/>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172"/>
            <p:cNvSpPr txBox="1"/>
            <p:nvPr/>
          </p:nvSpPr>
          <p:spPr>
            <a:xfrm>
              <a:off x="1269336" y="3188216"/>
              <a:ext cx="1931065" cy="968469"/>
            </a:xfrm>
            <a:prstGeom prst="rect">
              <a:avLst/>
            </a:prstGeom>
            <a:noFill/>
            <a:ln>
              <a:noFill/>
            </a:ln>
          </p:spPr>
          <p:txBody>
            <a:bodyPr wrap="square" lIns="72375" tIns="72375" rIns="72375" bIns="72375" anchor="t" anchorCtr="0">
              <a:noAutofit/>
            </a:bodyPr>
            <a:lstStyle/>
            <a:p>
              <a:pPr marL="0" marR="0" lvl="0" indent="-120650" algn="l" rtl="0">
                <a:lnSpc>
                  <a:spcPct val="90000"/>
                </a:lnSpc>
                <a:spcBef>
                  <a:spcPts val="0"/>
                </a:spcBef>
                <a:spcAft>
                  <a:spcPts val="0"/>
                </a:spcAft>
                <a:buClr>
                  <a:schemeClr val="lt1"/>
                </a:buClr>
                <a:buSzPct val="100000"/>
                <a:buFont typeface="Calibri"/>
                <a:buNone/>
              </a:pPr>
              <a:r>
                <a:rPr lang="en-US" sz="1900" b="0" i="0" u="none" strike="noStrike" cap="none" dirty="0">
                  <a:solidFill>
                    <a:schemeClr val="lt1"/>
                  </a:solidFill>
                  <a:latin typeface="Calibri"/>
                  <a:ea typeface="Calibri"/>
                  <a:cs typeface="Calibri"/>
                  <a:sym typeface="Calibri"/>
                </a:rPr>
                <a:t>Heather Flanagan</a:t>
              </a:r>
            </a:p>
            <a:p>
              <a:pPr marL="114300" marR="0" lvl="1" indent="-114300" algn="l" rtl="0">
                <a:lnSpc>
                  <a:spcPct val="90000"/>
                </a:lnSpc>
                <a:spcBef>
                  <a:spcPts val="665"/>
                </a:spcBef>
                <a:spcAft>
                  <a:spcPts val="0"/>
                </a:spcAft>
                <a:buClr>
                  <a:schemeClr val="lt1"/>
                </a:buClr>
                <a:buSzPct val="100000"/>
                <a:buFont typeface="Calibri"/>
                <a:buChar char="•"/>
              </a:pPr>
              <a:r>
                <a:rPr lang="en-US" sz="1500" b="0" i="0" u="none" strike="noStrike" cap="none" dirty="0">
                  <a:solidFill>
                    <a:schemeClr val="lt1"/>
                  </a:solidFill>
                  <a:latin typeface="Calibri"/>
                  <a:ea typeface="Calibri"/>
                  <a:cs typeface="Calibri"/>
                  <a:sym typeface="Calibri"/>
                </a:rPr>
                <a:t>Pilot Coordinator</a:t>
              </a:r>
            </a:p>
            <a:p>
              <a:pPr marL="114300" marR="0" lvl="1" indent="-114300" algn="l" rtl="0">
                <a:lnSpc>
                  <a:spcPct val="90000"/>
                </a:lnSpc>
                <a:spcBef>
                  <a:spcPts val="225"/>
                </a:spcBef>
                <a:spcAft>
                  <a:spcPts val="0"/>
                </a:spcAft>
                <a:buClr>
                  <a:schemeClr val="lt1"/>
                </a:buClr>
                <a:buSzPct val="100000"/>
                <a:buFont typeface="Calibri"/>
                <a:buChar char="•"/>
              </a:pPr>
              <a:r>
                <a:rPr lang="en-US" sz="1500" b="0" i="0" u="none" strike="noStrike" cap="none" dirty="0">
                  <a:solidFill>
                    <a:schemeClr val="lt1"/>
                  </a:solidFill>
                  <a:latin typeface="Calibri"/>
                  <a:ea typeface="Calibri"/>
                  <a:cs typeface="Calibri"/>
                  <a:sym typeface="Calibri"/>
                </a:rPr>
                <a:t>Heather@RA21.org</a:t>
              </a:r>
            </a:p>
          </p:txBody>
        </p:sp>
        <p:sp>
          <p:nvSpPr>
            <p:cNvPr id="13" name="Shape 173"/>
            <p:cNvSpPr/>
            <p:nvPr/>
          </p:nvSpPr>
          <p:spPr>
            <a:xfrm>
              <a:off x="554046" y="3321284"/>
              <a:ext cx="715289" cy="774775"/>
            </a:xfrm>
            <a:prstGeom prst="roundRect">
              <a:avLst>
                <a:gd name="adj" fmla="val 10000"/>
              </a:avLst>
            </a:prstGeom>
            <a:blipFill rotWithShape="1">
              <a:blip r:embed="rId8">
                <a:alphaModFix/>
              </a:blip>
              <a:stretch>
                <a:fillRect/>
              </a:stretch>
            </a:blip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366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txBox="1">
            <a:spLocks noGrp="1"/>
          </p:cNvSpPr>
          <p:nvPr>
            <p:ph type="title"/>
          </p:nvPr>
        </p:nvSpPr>
        <p:spPr>
          <a:xfrm>
            <a:off x="609600" y="464413"/>
            <a:ext cx="10972800" cy="907188"/>
          </a:xfrm>
          <a:prstGeom prst="rect">
            <a:avLst/>
          </a:prstGeom>
        </p:spPr>
        <p:txBody>
          <a:bodyPr/>
          <a:lstStyle/>
          <a:p>
            <a:r>
              <a:rPr lang="nl-NL" b="1" dirty="0">
                <a:solidFill>
                  <a:schemeClr val="tx1">
                    <a:lumMod val="65000"/>
                    <a:lumOff val="35000"/>
                  </a:schemeClr>
                </a:solidFill>
              </a:rPr>
              <a:t>RA21 </a:t>
            </a:r>
            <a:r>
              <a:rPr lang="en-GB" b="1" dirty="0">
                <a:solidFill>
                  <a:schemeClr val="tx1">
                    <a:lumMod val="65000"/>
                    <a:lumOff val="35000"/>
                  </a:schemeClr>
                </a:solidFill>
              </a:rPr>
              <a:t>Goals</a:t>
            </a:r>
            <a:endParaRPr b="1" dirty="0">
              <a:solidFill>
                <a:schemeClr val="tx1">
                  <a:lumMod val="65000"/>
                  <a:lumOff val="35000"/>
                </a:schemeClr>
              </a:solidFill>
            </a:endParaRPr>
          </a:p>
        </p:txBody>
      </p:sp>
      <p:sp>
        <p:nvSpPr>
          <p:cNvPr id="236" name="Content Placeholder 2"/>
          <p:cNvSpPr txBox="1">
            <a:spLocks noGrp="1"/>
          </p:cNvSpPr>
          <p:nvPr>
            <p:ph type="body" idx="1"/>
          </p:nvPr>
        </p:nvSpPr>
        <p:spPr>
          <a:xfrm>
            <a:off x="914399" y="1219200"/>
            <a:ext cx="11018211" cy="5181600"/>
          </a:xfrm>
          <a:prstGeom prst="rect">
            <a:avLst/>
          </a:prstGeom>
        </p:spPr>
        <p:txBody>
          <a:bodyPr>
            <a:normAutofit fontScale="85000" lnSpcReduction="20000"/>
          </a:bodyPr>
          <a:lstStyle/>
          <a:p>
            <a:pPr marL="0" indent="0">
              <a:buNone/>
            </a:pPr>
            <a:r>
              <a:rPr lang="en-US" sz="4000" b="1" dirty="0">
                <a:solidFill>
                  <a:schemeClr val="accent5">
                    <a:lumMod val="75000"/>
                  </a:schemeClr>
                </a:solidFill>
              </a:rPr>
              <a:t>Recommend new solutions for access strategies beyond IP recognition in joint collaboration with software vendors, libraries, federation operators, publishers and service providers</a:t>
            </a:r>
          </a:p>
          <a:p>
            <a:pPr marL="0" indent="0">
              <a:buNone/>
            </a:pPr>
            <a:endParaRPr lang="en-US" sz="2600" dirty="0">
              <a:solidFill>
                <a:srgbClr val="595959"/>
              </a:solidFill>
            </a:endParaRPr>
          </a:p>
          <a:p>
            <a:pPr marL="357081" indent="-357081"/>
            <a:r>
              <a:rPr lang="en-US" sz="3800" dirty="0">
                <a:solidFill>
                  <a:schemeClr val="tx1">
                    <a:lumMod val="65000"/>
                    <a:lumOff val="35000"/>
                  </a:schemeClr>
                </a:solidFill>
              </a:rPr>
              <a:t>Test and improve solutions by organizing pilots in a variety of environments</a:t>
            </a:r>
          </a:p>
          <a:p>
            <a:pPr>
              <a:lnSpc>
                <a:spcPct val="120000"/>
              </a:lnSpc>
            </a:pPr>
            <a:r>
              <a:rPr lang="en-US" sz="3800" dirty="0">
                <a:solidFill>
                  <a:schemeClr val="tx1">
                    <a:lumMod val="65000"/>
                    <a:lumOff val="35000"/>
                  </a:schemeClr>
                </a:solidFill>
              </a:rPr>
              <a:t>Establish best practices and publish via the </a:t>
            </a:r>
            <a:r>
              <a:rPr lang="en-US" sz="3800" i="1" dirty="0">
                <a:solidFill>
                  <a:schemeClr val="tx1">
                    <a:lumMod val="65000"/>
                    <a:lumOff val="35000"/>
                  </a:schemeClr>
                </a:solidFill>
              </a:rPr>
              <a:t>NISO Recommended Practice </a:t>
            </a:r>
            <a:r>
              <a:rPr lang="en-US" sz="3800" dirty="0">
                <a:solidFill>
                  <a:schemeClr val="tx1">
                    <a:lumMod val="65000"/>
                    <a:lumOff val="35000"/>
                  </a:schemeClr>
                </a:solidFill>
              </a:rPr>
              <a:t>process</a:t>
            </a:r>
          </a:p>
          <a:p>
            <a:pPr>
              <a:lnSpc>
                <a:spcPct val="120000"/>
              </a:lnSpc>
            </a:pPr>
            <a:r>
              <a:rPr lang="en-US" sz="3800" b="1" dirty="0">
                <a:solidFill>
                  <a:srgbClr val="FF0000"/>
                </a:solidFill>
              </a:rPr>
              <a:t>New: </a:t>
            </a:r>
            <a:r>
              <a:rPr lang="en-US" sz="3800" dirty="0">
                <a:solidFill>
                  <a:schemeClr val="tx1">
                    <a:lumMod val="65000"/>
                    <a:lumOff val="35000"/>
                  </a:schemeClr>
                </a:solidFill>
              </a:rPr>
              <a:t>Prepare for post-project phase by identifying potential parties to operate any necessary centralized infrastructure</a:t>
            </a:r>
            <a:endParaRPr lang="en-US" sz="2799" dirty="0">
              <a:solidFill>
                <a:srgbClr val="595959"/>
              </a:solidFill>
            </a:endParaRPr>
          </a:p>
          <a:p>
            <a:pPr marL="357081" indent="-357081"/>
            <a:endParaRPr lang="en-US" sz="2799" dirty="0">
              <a:solidFill>
                <a:srgbClr val="595959"/>
              </a:solidFill>
            </a:endParaRPr>
          </a:p>
        </p:txBody>
      </p:sp>
      <p:sp>
        <p:nvSpPr>
          <p:cNvPr id="2" name="Slide Number Placeholder 1"/>
          <p:cNvSpPr>
            <a:spLocks noGrp="1"/>
          </p:cNvSpPr>
          <p:nvPr>
            <p:ph type="sldNum" sz="quarter" idx="2"/>
          </p:nvPr>
        </p:nvSpPr>
        <p:spPr/>
        <p:txBody>
          <a:bodyPr/>
          <a:lstStyle/>
          <a:p>
            <a:fld id="{86CB4B4D-7CA3-9044-876B-883B54F8677D}" type="slidenum">
              <a:rPr lang="nl-NL" smtClean="0"/>
              <a:t>3</a:t>
            </a:fld>
            <a:endParaRPr lang="nl-NL"/>
          </a:p>
        </p:txBody>
      </p:sp>
    </p:spTree>
    <p:extLst>
      <p:ext uri="{BB962C8B-B14F-4D97-AF65-F5344CB8AC3E}">
        <p14:creationId xmlns:p14="http://schemas.microsoft.com/office/powerpoint/2010/main" val="41743832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A3A4D929-E804-4E8D-BA6D-E5BC495DD089}"/>
              </a:ext>
            </a:extLst>
          </p:cNvPr>
          <p:cNvSpPr/>
          <p:nvPr/>
        </p:nvSpPr>
        <p:spPr>
          <a:xfrm rot="5400000">
            <a:off x="3620421" y="2867028"/>
            <a:ext cx="3886199" cy="1600200"/>
          </a:xfrm>
          <a:prstGeom prst="rightArrow">
            <a:avLst/>
          </a:prstGeom>
          <a:solidFill>
            <a:srgbClr val="00B050"/>
          </a:solidFill>
          <a:ln w="762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b">
            <a:noAutofit/>
          </a:bodyPr>
          <a:lstStyle/>
          <a:p>
            <a:pPr algn="ctr"/>
            <a:endParaRPr lang="en-US" sz="2000" b="1" dirty="0">
              <a:solidFill>
                <a:schemeClr val="bg1"/>
              </a:solidFill>
            </a:endParaRPr>
          </a:p>
          <a:p>
            <a:pPr algn="ctr"/>
            <a:endParaRPr lang="en-US" sz="2000" b="1" dirty="0">
              <a:solidFill>
                <a:schemeClr val="bg1"/>
              </a:solidFill>
            </a:endParaRPr>
          </a:p>
        </p:txBody>
      </p:sp>
      <p:sp>
        <p:nvSpPr>
          <p:cNvPr id="9" name="Arrow: Right 8">
            <a:extLst>
              <a:ext uri="{FF2B5EF4-FFF2-40B4-BE49-F238E27FC236}">
                <a16:creationId xmlns:a16="http://schemas.microsoft.com/office/drawing/2014/main" id="{656ABEB1-BBB4-40BB-8C8D-E0D128C70681}"/>
              </a:ext>
            </a:extLst>
          </p:cNvPr>
          <p:cNvSpPr/>
          <p:nvPr/>
        </p:nvSpPr>
        <p:spPr>
          <a:xfrm>
            <a:off x="1229706" y="1266825"/>
            <a:ext cx="8001513" cy="1600200"/>
          </a:xfrm>
          <a:prstGeom prst="rightArrow">
            <a:avLst/>
          </a:prstGeom>
          <a:solidFill>
            <a:srgbClr val="31859C"/>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r" defTabSz="872722"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j-lt"/>
                <a:ea typeface="+mj-ea"/>
                <a:cs typeface="+mj-cs"/>
                <a:sym typeface="Calibri"/>
              </a:rPr>
              <a:t>User Experience</a:t>
            </a:r>
            <a:endParaRPr kumimoji="0" lang="en-GB" sz="1600" b="1" i="0" u="none" strike="noStrike" cap="none" spc="0" normalizeH="0" baseline="0" dirty="0">
              <a:ln>
                <a:noFill/>
              </a:ln>
              <a:solidFill>
                <a:schemeClr val="bg1"/>
              </a:solidFill>
              <a:effectLst/>
              <a:uFillTx/>
              <a:latin typeface="+mj-lt"/>
              <a:ea typeface="+mj-ea"/>
              <a:cs typeface="+mj-cs"/>
              <a:sym typeface="Calibri"/>
            </a:endParaRPr>
          </a:p>
        </p:txBody>
      </p:sp>
      <p:sp>
        <p:nvSpPr>
          <p:cNvPr id="11" name="Arrow: Right 10">
            <a:extLst>
              <a:ext uri="{FF2B5EF4-FFF2-40B4-BE49-F238E27FC236}">
                <a16:creationId xmlns:a16="http://schemas.microsoft.com/office/drawing/2014/main" id="{756223CF-34BD-4DA6-9729-136B37825651}"/>
              </a:ext>
            </a:extLst>
          </p:cNvPr>
          <p:cNvSpPr/>
          <p:nvPr/>
        </p:nvSpPr>
        <p:spPr>
          <a:xfrm rot="5400000">
            <a:off x="1757999" y="2867027"/>
            <a:ext cx="3886200" cy="1600200"/>
          </a:xfrm>
          <a:prstGeom prst="rightArrow">
            <a:avLst/>
          </a:prstGeom>
          <a:solidFill>
            <a:srgbClr val="31859C"/>
          </a:solidFill>
          <a:ln w="76200" cap="flat">
            <a:solidFill>
              <a:srgbClr val="31859C"/>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b">
            <a:noAutofit/>
          </a:bodyPr>
          <a:lstStyle/>
          <a:p>
            <a:pPr algn="ctr"/>
            <a:r>
              <a:rPr lang="en-US" sz="2000" b="1" dirty="0">
                <a:solidFill>
                  <a:schemeClr val="bg1"/>
                </a:solidFill>
              </a:rPr>
              <a:t>P3W</a:t>
            </a:r>
            <a:endParaRPr lang="en-GB" sz="1200" b="1" dirty="0">
              <a:solidFill>
                <a:schemeClr val="bg1"/>
              </a:solidFill>
            </a:endParaRPr>
          </a:p>
        </p:txBody>
      </p:sp>
      <p:sp>
        <p:nvSpPr>
          <p:cNvPr id="235" name="Title 1"/>
          <p:cNvSpPr txBox="1">
            <a:spLocks noGrp="1"/>
          </p:cNvSpPr>
          <p:nvPr>
            <p:ph type="title"/>
          </p:nvPr>
        </p:nvSpPr>
        <p:spPr>
          <a:xfrm>
            <a:off x="609600" y="464413"/>
            <a:ext cx="10972800" cy="907188"/>
          </a:xfrm>
          <a:prstGeom prst="rect">
            <a:avLst/>
          </a:prstGeom>
        </p:spPr>
        <p:txBody>
          <a:bodyPr/>
          <a:lstStyle/>
          <a:p>
            <a:r>
              <a:rPr lang="nl-NL" b="1" dirty="0">
                <a:solidFill>
                  <a:schemeClr val="tx1">
                    <a:lumMod val="65000"/>
                    <a:lumOff val="35000"/>
                  </a:schemeClr>
                </a:solidFill>
              </a:rPr>
              <a:t>RA21 </a:t>
            </a:r>
            <a:r>
              <a:rPr lang="en-GB" b="1" dirty="0">
                <a:solidFill>
                  <a:schemeClr val="tx1">
                    <a:lumMod val="65000"/>
                    <a:lumOff val="35000"/>
                  </a:schemeClr>
                </a:solidFill>
              </a:rPr>
              <a:t>Workstreams</a:t>
            </a:r>
            <a:endParaRPr b="1" dirty="0">
              <a:solidFill>
                <a:schemeClr val="tx1">
                  <a:lumMod val="65000"/>
                  <a:lumOff val="35000"/>
                </a:schemeClr>
              </a:solidFill>
            </a:endParaRPr>
          </a:p>
        </p:txBody>
      </p:sp>
      <p:sp>
        <p:nvSpPr>
          <p:cNvPr id="2" name="Slide Number Placeholder 1"/>
          <p:cNvSpPr>
            <a:spLocks noGrp="1"/>
          </p:cNvSpPr>
          <p:nvPr>
            <p:ph type="sldNum" sz="quarter" idx="2"/>
          </p:nvPr>
        </p:nvSpPr>
        <p:spPr>
          <a:xfrm>
            <a:off x="12027536" y="6632130"/>
            <a:ext cx="164467" cy="262829"/>
          </a:xfrm>
        </p:spPr>
        <p:txBody>
          <a:bodyPr/>
          <a:lstStyle/>
          <a:p>
            <a:fld id="{86CB4B4D-7CA3-9044-876B-883B54F8677D}" type="slidenum">
              <a:rPr lang="nl-NL" smtClean="0">
                <a:solidFill>
                  <a:schemeClr val="bg1"/>
                </a:solidFill>
              </a:rPr>
              <a:t>4</a:t>
            </a:fld>
            <a:endParaRPr lang="nl-NL">
              <a:solidFill>
                <a:schemeClr val="bg1"/>
              </a:solidFill>
            </a:endParaRPr>
          </a:p>
        </p:txBody>
      </p:sp>
      <p:sp>
        <p:nvSpPr>
          <p:cNvPr id="6" name="TextBox 5">
            <a:extLst>
              <a:ext uri="{FF2B5EF4-FFF2-40B4-BE49-F238E27FC236}">
                <a16:creationId xmlns:a16="http://schemas.microsoft.com/office/drawing/2014/main" id="{1A973D65-1219-4293-94BC-4D7C94CACB14}"/>
              </a:ext>
            </a:extLst>
          </p:cNvPr>
          <p:cNvSpPr txBox="1"/>
          <p:nvPr/>
        </p:nvSpPr>
        <p:spPr>
          <a:xfrm>
            <a:off x="2772696" y="5702502"/>
            <a:ext cx="42291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872722"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Calibri"/>
              </a:rPr>
              <a:t>Two technical pilots exploring different implementation approaches</a:t>
            </a:r>
            <a:endParaRPr kumimoji="0" lang="en-GB" b="0" i="0" u="none" strike="noStrike" cap="none" spc="0" normalizeH="0" baseline="0" dirty="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B94D50BF-55DA-47C2-BB86-5D1EA5E0A1E4}"/>
              </a:ext>
            </a:extLst>
          </p:cNvPr>
          <p:cNvSpPr txBox="1"/>
          <p:nvPr/>
        </p:nvSpPr>
        <p:spPr>
          <a:xfrm>
            <a:off x="9441338" y="2209800"/>
            <a:ext cx="2170557"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872722"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Calibri"/>
              </a:rPr>
              <a:t>Two cross-cutting workstreams exploring topics common to both approaches</a:t>
            </a:r>
            <a:endParaRPr kumimoji="0" lang="en-GB" b="0" i="0" u="none" strike="noStrike" cap="none" spc="0" normalizeH="0" baseline="0" dirty="0">
              <a:ln>
                <a:noFill/>
              </a:ln>
              <a:solidFill>
                <a:srgbClr val="000000"/>
              </a:solidFill>
              <a:effectLst/>
              <a:uFillTx/>
              <a:latin typeface="+mj-lt"/>
              <a:ea typeface="+mj-ea"/>
              <a:cs typeface="+mj-cs"/>
              <a:sym typeface="Calibri"/>
            </a:endParaRPr>
          </a:p>
        </p:txBody>
      </p:sp>
      <p:sp>
        <p:nvSpPr>
          <p:cNvPr id="12" name="Arrow: Right 11">
            <a:extLst>
              <a:ext uri="{FF2B5EF4-FFF2-40B4-BE49-F238E27FC236}">
                <a16:creationId xmlns:a16="http://schemas.microsoft.com/office/drawing/2014/main" id="{D99D9729-7012-48B2-9541-3D1E1BB8D232}"/>
              </a:ext>
            </a:extLst>
          </p:cNvPr>
          <p:cNvSpPr/>
          <p:nvPr/>
        </p:nvSpPr>
        <p:spPr>
          <a:xfrm rot="5400000">
            <a:off x="-104424" y="2847975"/>
            <a:ext cx="3886200" cy="1600200"/>
          </a:xfrm>
          <a:prstGeom prst="rightArrow">
            <a:avLst/>
          </a:prstGeom>
          <a:solidFill>
            <a:srgbClr val="31859C"/>
          </a:solidFill>
          <a:ln w="76200" cap="flat">
            <a:solidFill>
              <a:srgbClr val="31859C"/>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0" tIns="45719" rIns="45719" bIns="45719" numCol="1" spcCol="38100" rtlCol="0" anchor="b">
            <a:noAutofit/>
          </a:bodyPr>
          <a:lstStyle/>
          <a:p>
            <a:pPr algn="ctr"/>
            <a:endParaRPr lang="en-GB" sz="1000" b="1" dirty="0">
              <a:solidFill>
                <a:schemeClr val="bg1"/>
              </a:solidFill>
            </a:endParaRPr>
          </a:p>
        </p:txBody>
      </p:sp>
      <p:sp>
        <p:nvSpPr>
          <p:cNvPr id="8" name="Arrow: Right 7">
            <a:extLst>
              <a:ext uri="{FF2B5EF4-FFF2-40B4-BE49-F238E27FC236}">
                <a16:creationId xmlns:a16="http://schemas.microsoft.com/office/drawing/2014/main" id="{F61D78E9-FD05-436F-AFF9-91379AC13D97}"/>
              </a:ext>
            </a:extLst>
          </p:cNvPr>
          <p:cNvSpPr/>
          <p:nvPr/>
        </p:nvSpPr>
        <p:spPr>
          <a:xfrm>
            <a:off x="1229705" y="3000375"/>
            <a:ext cx="8001513" cy="1600200"/>
          </a:xfrm>
          <a:prstGeom prst="rightArrow">
            <a:avLst/>
          </a:prstGeom>
          <a:solidFill>
            <a:srgbClr val="00B05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r" defTabSz="872722"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j-lt"/>
                <a:ea typeface="+mj-ea"/>
                <a:cs typeface="+mj-cs"/>
                <a:sym typeface="Calibri"/>
              </a:rPr>
              <a:t>Privacy and Security</a:t>
            </a:r>
            <a:endParaRPr kumimoji="0" lang="en-GB" sz="2400" b="1" i="0" u="none" strike="noStrike" cap="none" spc="0" normalizeH="0" baseline="0" dirty="0">
              <a:ln>
                <a:noFill/>
              </a:ln>
              <a:solidFill>
                <a:schemeClr val="bg1"/>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1B07C3A3-87A0-4772-BEAF-45B1342BCE80}"/>
              </a:ext>
            </a:extLst>
          </p:cNvPr>
          <p:cNvSpPr/>
          <p:nvPr/>
        </p:nvSpPr>
        <p:spPr>
          <a:xfrm>
            <a:off x="1229706" y="4783804"/>
            <a:ext cx="1208693" cy="646331"/>
          </a:xfrm>
          <a:prstGeom prst="rect">
            <a:avLst/>
          </a:prstGeom>
        </p:spPr>
        <p:txBody>
          <a:bodyPr wrap="square">
            <a:spAutoFit/>
          </a:bodyPr>
          <a:lstStyle/>
          <a:p>
            <a:pPr algn="ctr"/>
            <a:r>
              <a:rPr lang="en-US" b="1" dirty="0">
                <a:solidFill>
                  <a:schemeClr val="bg1"/>
                </a:solidFill>
              </a:rPr>
              <a:t>Corporate Pilot</a:t>
            </a:r>
            <a:endParaRPr lang="en-GB" sz="1100" b="1" dirty="0">
              <a:solidFill>
                <a:schemeClr val="bg1"/>
              </a:solidFill>
            </a:endParaRPr>
          </a:p>
        </p:txBody>
      </p:sp>
      <p:sp>
        <p:nvSpPr>
          <p:cNvPr id="14" name="Rectangle 13">
            <a:extLst>
              <a:ext uri="{FF2B5EF4-FFF2-40B4-BE49-F238E27FC236}">
                <a16:creationId xmlns:a16="http://schemas.microsoft.com/office/drawing/2014/main" id="{7EACAF45-6C0E-4BE5-9254-2AE681817D74}"/>
              </a:ext>
            </a:extLst>
          </p:cNvPr>
          <p:cNvSpPr/>
          <p:nvPr/>
        </p:nvSpPr>
        <p:spPr>
          <a:xfrm>
            <a:off x="4959173" y="4783804"/>
            <a:ext cx="1208693" cy="646331"/>
          </a:xfrm>
          <a:prstGeom prst="rect">
            <a:avLst/>
          </a:prstGeom>
        </p:spPr>
        <p:txBody>
          <a:bodyPr wrap="square">
            <a:spAutoFit/>
          </a:bodyPr>
          <a:lstStyle/>
          <a:p>
            <a:pPr algn="ctr"/>
            <a:r>
              <a:rPr lang="en-US" b="1" dirty="0">
                <a:solidFill>
                  <a:schemeClr val="bg1"/>
                </a:solidFill>
              </a:rPr>
              <a:t>WAYF Cloud</a:t>
            </a:r>
            <a:endParaRPr lang="en-GB" sz="1100" b="1" dirty="0">
              <a:solidFill>
                <a:schemeClr val="bg1"/>
              </a:solidFill>
            </a:endParaRPr>
          </a:p>
        </p:txBody>
      </p:sp>
      <p:sp>
        <p:nvSpPr>
          <p:cNvPr id="15" name="TextBox 14">
            <a:extLst>
              <a:ext uri="{FF2B5EF4-FFF2-40B4-BE49-F238E27FC236}">
                <a16:creationId xmlns:a16="http://schemas.microsoft.com/office/drawing/2014/main" id="{773063CE-EBAD-4CF5-84B6-26C2E4310165}"/>
              </a:ext>
            </a:extLst>
          </p:cNvPr>
          <p:cNvSpPr txBox="1"/>
          <p:nvPr/>
        </p:nvSpPr>
        <p:spPr>
          <a:xfrm>
            <a:off x="534320" y="5702502"/>
            <a:ext cx="25431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872722" rtl="0" fontAlgn="auto" latinLnBrk="0" hangingPunct="0">
              <a:lnSpc>
                <a:spcPct val="100000"/>
              </a:lnSpc>
              <a:spcBef>
                <a:spcPts val="0"/>
              </a:spcBef>
              <a:spcAft>
                <a:spcPts val="0"/>
              </a:spcAft>
              <a:buClrTx/>
              <a:buSzTx/>
              <a:buFontTx/>
              <a:buNone/>
              <a:tabLst/>
            </a:pPr>
            <a:r>
              <a:rPr lang="en-US" dirty="0"/>
              <a:t>Pilot exploring needs of corporate segment</a:t>
            </a:r>
            <a:endParaRPr kumimoji="0" lang="en-GB"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8274330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a:spLocks noGrp="1"/>
          </p:cNvSpPr>
          <p:nvPr>
            <p:ph type="ctrTitle"/>
          </p:nvPr>
        </p:nvSpPr>
        <p:spPr>
          <a:xfrm>
            <a:off x="941053" y="3851041"/>
            <a:ext cx="10345064" cy="2168759"/>
          </a:xfrm>
          <a:prstGeom prst="rect">
            <a:avLst/>
          </a:prstGeom>
        </p:spPr>
        <p:txBody>
          <a:bodyPr>
            <a:normAutofit fontScale="90000"/>
          </a:bodyPr>
          <a:lstStyle>
            <a:lvl1pPr>
              <a:defRPr b="1">
                <a:solidFill>
                  <a:srgbClr val="595959"/>
                </a:solidFill>
              </a:defRPr>
            </a:lvl1pPr>
          </a:lstStyle>
          <a:p>
            <a:br>
              <a:rPr lang="en-US" dirty="0"/>
            </a:br>
            <a:r>
              <a:rPr lang="en-US" sz="4400" dirty="0"/>
              <a:t>Security &amp; Privacy Workstream Update</a:t>
            </a:r>
            <a:br>
              <a:rPr lang="en-US" dirty="0"/>
            </a:br>
            <a:br>
              <a:rPr lang="en-US" sz="2700" dirty="0"/>
            </a:br>
            <a:r>
              <a:rPr lang="en-US" sz="3100" b="0" dirty="0"/>
              <a:t>Reggie Zamora, CSO, John Wiley and Sons</a:t>
            </a:r>
            <a:br>
              <a:rPr lang="en-US" sz="3100" b="0" dirty="0"/>
            </a:br>
            <a:r>
              <a:rPr lang="en-US" sz="3100" b="0" dirty="0"/>
              <a:t> Lead RA21 Privacy and Security Working Group</a:t>
            </a:r>
            <a:br>
              <a:rPr lang="en-US" sz="2800" b="0" i="1" dirty="0"/>
            </a:br>
            <a:endParaRPr lang="en-US" b="0" dirty="0"/>
          </a:p>
        </p:txBody>
      </p:sp>
      <p:sp>
        <p:nvSpPr>
          <p:cNvPr id="178" name="Subtitle 2"/>
          <p:cNvSpPr txBox="1">
            <a:spLocks noGrp="1"/>
          </p:cNvSpPr>
          <p:nvPr>
            <p:ph type="subTitle" sz="quarter" idx="1"/>
          </p:nvPr>
        </p:nvSpPr>
        <p:spPr>
          <a:xfrm>
            <a:off x="914405" y="5564798"/>
            <a:ext cx="3657599" cy="1195754"/>
          </a:xfrm>
          <a:prstGeom prst="rect">
            <a:avLst/>
          </a:prstGeom>
        </p:spPr>
        <p:txBody>
          <a:bodyPr>
            <a:normAutofit/>
          </a:bodyPr>
          <a:lstStyle/>
          <a:p>
            <a:pPr algn="l">
              <a:spcBef>
                <a:spcPts val="0"/>
              </a:spcBef>
              <a:defRPr>
                <a:solidFill>
                  <a:srgbClr val="595959"/>
                </a:solidFill>
              </a:defRPr>
            </a:pPr>
            <a:endParaRPr lang="en-US" sz="1800" dirty="0"/>
          </a:p>
          <a:p>
            <a:pPr algn="l">
              <a:spcBef>
                <a:spcPts val="0"/>
              </a:spcBef>
              <a:defRPr>
                <a:solidFill>
                  <a:srgbClr val="595959"/>
                </a:solidFill>
              </a:defRPr>
            </a:pPr>
            <a:endParaRPr sz="1600" dirty="0"/>
          </a:p>
        </p:txBody>
      </p:sp>
      <p:pic>
        <p:nvPicPr>
          <p:cNvPr id="179" name="Picture 4" descr="Picture 4"/>
          <p:cNvPicPr>
            <a:picLocks noChangeAspect="1"/>
          </p:cNvPicPr>
          <p:nvPr/>
        </p:nvPicPr>
        <p:blipFill>
          <a:blip r:embed="rId3">
            <a:extLst/>
          </a:blip>
          <a:stretch>
            <a:fillRect/>
          </a:stretch>
        </p:blipFill>
        <p:spPr>
          <a:xfrm>
            <a:off x="1066799" y="780344"/>
            <a:ext cx="3379563" cy="591255"/>
          </a:xfrm>
          <a:prstGeom prst="rect">
            <a:avLst/>
          </a:prstGeom>
          <a:ln w="12700">
            <a:miter lim="400000"/>
          </a:ln>
        </p:spPr>
      </p:pic>
      <p:pic>
        <p:nvPicPr>
          <p:cNvPr id="180" name="Picture 5" descr="Picture 5"/>
          <p:cNvPicPr>
            <a:picLocks noChangeAspect="1"/>
          </p:cNvPicPr>
          <p:nvPr/>
        </p:nvPicPr>
        <p:blipFill>
          <a:blip r:embed="rId4">
            <a:extLst/>
          </a:blip>
          <a:stretch>
            <a:fillRect/>
          </a:stretch>
        </p:blipFill>
        <p:spPr>
          <a:xfrm>
            <a:off x="9325958" y="545128"/>
            <a:ext cx="2067411" cy="902672"/>
          </a:xfrm>
          <a:prstGeom prst="rect">
            <a:avLst/>
          </a:prstGeom>
          <a:ln w="12700">
            <a:miter lim="400000"/>
          </a:ln>
        </p:spPr>
      </p:pic>
      <p:pic>
        <p:nvPicPr>
          <p:cNvPr id="181" name="Picture 6" descr="Picture 6"/>
          <p:cNvPicPr>
            <a:picLocks noChangeAspect="1"/>
          </p:cNvPicPr>
          <p:nvPr/>
        </p:nvPicPr>
        <p:blipFill>
          <a:blip r:embed="rId5">
            <a:extLst/>
          </a:blip>
          <a:stretch>
            <a:fillRect/>
          </a:stretch>
        </p:blipFill>
        <p:spPr>
          <a:xfrm>
            <a:off x="3704499" y="2022240"/>
            <a:ext cx="4741173" cy="1617785"/>
          </a:xfrm>
          <a:prstGeom prst="rect">
            <a:avLst/>
          </a:prstGeom>
          <a:ln w="12700">
            <a:miter lim="400000"/>
          </a:ln>
        </p:spPr>
      </p:pic>
    </p:spTree>
    <p:extLst>
      <p:ext uri="{BB962C8B-B14F-4D97-AF65-F5344CB8AC3E}">
        <p14:creationId xmlns:p14="http://schemas.microsoft.com/office/powerpoint/2010/main" val="32382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595959"/>
                </a:solidFill>
              </a:rPr>
              <a:t>RA21 Security / Privacy Team</a:t>
            </a:r>
          </a:p>
        </p:txBody>
      </p:sp>
      <p:sp>
        <p:nvSpPr>
          <p:cNvPr id="6" name="Text Placeholder 5"/>
          <p:cNvSpPr>
            <a:spLocks noGrp="1"/>
          </p:cNvSpPr>
          <p:nvPr>
            <p:ph type="body" idx="1"/>
          </p:nvPr>
        </p:nvSpPr>
        <p:spPr>
          <a:xfrm>
            <a:off x="609600" y="1524001"/>
            <a:ext cx="10972800" cy="5039386"/>
          </a:xfrm>
        </p:spPr>
        <p:txBody>
          <a:bodyPr>
            <a:normAutofit/>
          </a:bodyPr>
          <a:lstStyle/>
          <a:p>
            <a:r>
              <a:rPr lang="en-US" dirty="0"/>
              <a:t>Active team of volunteers from multiple organizations:</a:t>
            </a:r>
          </a:p>
          <a:p>
            <a:pPr lvl="1">
              <a:spcBef>
                <a:spcPts val="0"/>
              </a:spcBef>
            </a:pPr>
            <a:r>
              <a:rPr lang="en-US" dirty="0">
                <a:solidFill>
                  <a:srgbClr val="31859C"/>
                </a:solidFill>
              </a:rPr>
              <a:t>Wiley (CSO, facilitating)</a:t>
            </a:r>
          </a:p>
          <a:p>
            <a:pPr lvl="1">
              <a:spcBef>
                <a:spcPts val="0"/>
              </a:spcBef>
            </a:pPr>
            <a:r>
              <a:rPr lang="en-US" dirty="0">
                <a:solidFill>
                  <a:srgbClr val="31859C"/>
                </a:solidFill>
              </a:rPr>
              <a:t>ACS (CSO)</a:t>
            </a:r>
          </a:p>
          <a:p>
            <a:pPr lvl="1">
              <a:spcBef>
                <a:spcPts val="0"/>
              </a:spcBef>
            </a:pPr>
            <a:r>
              <a:rPr lang="en-US" dirty="0">
                <a:solidFill>
                  <a:srgbClr val="31859C"/>
                </a:solidFill>
              </a:rPr>
              <a:t>ProQuest (CISO)</a:t>
            </a:r>
          </a:p>
          <a:p>
            <a:pPr lvl="1">
              <a:spcBef>
                <a:spcPts val="0"/>
              </a:spcBef>
            </a:pPr>
            <a:r>
              <a:rPr lang="en-US" dirty="0">
                <a:solidFill>
                  <a:srgbClr val="31859C"/>
                </a:solidFill>
              </a:rPr>
              <a:t>IEEE (Digital License and Compliance)</a:t>
            </a:r>
          </a:p>
          <a:p>
            <a:pPr lvl="1">
              <a:spcBef>
                <a:spcPts val="0"/>
              </a:spcBef>
            </a:pPr>
            <a:r>
              <a:rPr lang="en-US" dirty="0">
                <a:solidFill>
                  <a:srgbClr val="31859C"/>
                </a:solidFill>
              </a:rPr>
              <a:t>University of Illinois at Urbana-Champaign (Coordinator for Information Literacy Services and Instruction)</a:t>
            </a:r>
          </a:p>
          <a:p>
            <a:pPr lvl="1">
              <a:spcBef>
                <a:spcPts val="0"/>
              </a:spcBef>
            </a:pPr>
            <a:r>
              <a:rPr lang="en-US" dirty="0">
                <a:solidFill>
                  <a:srgbClr val="31859C"/>
                </a:solidFill>
              </a:rPr>
              <a:t>And others, Taylor &amp; Francis, ORCID, …</a:t>
            </a:r>
          </a:p>
          <a:p>
            <a:pPr marL="422041" lvl="1" indent="0">
              <a:spcBef>
                <a:spcPts val="0"/>
              </a:spcBef>
              <a:buNone/>
            </a:pPr>
            <a:endParaRPr lang="en-US" dirty="0">
              <a:solidFill>
                <a:srgbClr val="31859C"/>
              </a:solidFill>
            </a:endParaRPr>
          </a:p>
          <a:p>
            <a:pPr marL="422041" lvl="1" indent="0">
              <a:spcBef>
                <a:spcPts val="0"/>
              </a:spcBef>
              <a:buNone/>
            </a:pPr>
            <a:endParaRPr lang="en-US" dirty="0">
              <a:solidFill>
                <a:srgbClr val="31859C"/>
              </a:solidFill>
            </a:endParaRP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6</a:t>
            </a:fld>
            <a:endParaRPr lang="nl-NL"/>
          </a:p>
        </p:txBody>
      </p:sp>
    </p:spTree>
    <p:extLst>
      <p:ext uri="{BB962C8B-B14F-4D97-AF65-F5344CB8AC3E}">
        <p14:creationId xmlns:p14="http://schemas.microsoft.com/office/powerpoint/2010/main" val="26365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412"/>
            <a:ext cx="10972800" cy="1143001"/>
          </a:xfrm>
        </p:spPr>
        <p:txBody>
          <a:bodyPr/>
          <a:lstStyle/>
          <a:p>
            <a:r>
              <a:rPr lang="nl-NL" dirty="0">
                <a:solidFill>
                  <a:srgbClr val="595959"/>
                </a:solidFill>
              </a:rPr>
              <a:t>RA21 Security / Privacy Analysis</a:t>
            </a:r>
          </a:p>
        </p:txBody>
      </p:sp>
      <p:sp>
        <p:nvSpPr>
          <p:cNvPr id="6" name="Text Placeholder 5"/>
          <p:cNvSpPr>
            <a:spLocks noGrp="1"/>
          </p:cNvSpPr>
          <p:nvPr>
            <p:ph type="body" idx="1"/>
          </p:nvPr>
        </p:nvSpPr>
        <p:spPr>
          <a:xfrm>
            <a:off x="304800" y="1561237"/>
            <a:ext cx="11887208" cy="2096363"/>
          </a:xfrm>
        </p:spPr>
        <p:txBody>
          <a:bodyPr>
            <a:normAutofit lnSpcReduction="10000"/>
          </a:bodyPr>
          <a:lstStyle/>
          <a:p>
            <a:pPr marL="0" lvl="0" indent="0">
              <a:buNone/>
            </a:pPr>
            <a:r>
              <a:rPr lang="en-US" dirty="0">
                <a:solidFill>
                  <a:srgbClr val="31859C"/>
                </a:solidFill>
              </a:rPr>
              <a:t>Objective</a:t>
            </a:r>
            <a:r>
              <a:rPr lang="en-US" dirty="0"/>
              <a:t>: </a:t>
            </a:r>
          </a:p>
          <a:p>
            <a:pPr lvl="1"/>
            <a:r>
              <a:rPr lang="en-US" dirty="0"/>
              <a:t>Assess security and privacy risks associated with the two pilots</a:t>
            </a:r>
          </a:p>
          <a:p>
            <a:pPr lvl="1"/>
            <a:r>
              <a:rPr lang="en-US" dirty="0"/>
              <a:t>Provide recommendations tailored to mitigate risks identified for each</a:t>
            </a:r>
          </a:p>
          <a:p>
            <a:pPr marL="15073" indent="0">
              <a:spcBef>
                <a:spcPts val="1846"/>
              </a:spcBef>
              <a:buNone/>
            </a:pPr>
            <a:r>
              <a:rPr lang="en-US" dirty="0">
                <a:solidFill>
                  <a:srgbClr val="31859C"/>
                </a:solidFill>
              </a:rPr>
              <a:t>Methodologies used:</a:t>
            </a:r>
          </a:p>
          <a:p>
            <a:pPr lvl="1"/>
            <a:endParaRPr lang="en-US" dirty="0"/>
          </a:p>
        </p:txBody>
      </p:sp>
      <p:sp>
        <p:nvSpPr>
          <p:cNvPr id="4" name="Slide Number Placeholder 3"/>
          <p:cNvSpPr>
            <a:spLocks noGrp="1"/>
          </p:cNvSpPr>
          <p:nvPr>
            <p:ph type="sldNum" sz="quarter" idx="2"/>
          </p:nvPr>
        </p:nvSpPr>
        <p:spPr>
          <a:xfrm>
            <a:off x="11955645" y="6634864"/>
            <a:ext cx="236363" cy="262841"/>
          </a:xfrm>
        </p:spPr>
        <p:txBody>
          <a:bodyPr/>
          <a:lstStyle/>
          <a:p>
            <a:fld id="{86CB4B4D-7CA3-9044-876B-883B54F8677D}" type="slidenum">
              <a:rPr lang="nl-NL" smtClean="0"/>
              <a:t>7</a:t>
            </a:fld>
            <a:endParaRPr lang="nl-NL"/>
          </a:p>
        </p:txBody>
      </p:sp>
      <p:sp>
        <p:nvSpPr>
          <p:cNvPr id="5" name="Text Placeholder 5">
            <a:extLst>
              <a:ext uri="{FF2B5EF4-FFF2-40B4-BE49-F238E27FC236}">
                <a16:creationId xmlns:a16="http://schemas.microsoft.com/office/drawing/2014/main" id="{B718F73E-0ED5-C947-9CF4-6E6CB707D478}"/>
              </a:ext>
            </a:extLst>
          </p:cNvPr>
          <p:cNvSpPr txBox="1">
            <a:spLocks/>
          </p:cNvSpPr>
          <p:nvPr/>
        </p:nvSpPr>
        <p:spPr>
          <a:xfrm>
            <a:off x="76200" y="3657600"/>
            <a:ext cx="5791200" cy="2745932"/>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a:normAutofit lnSpcReduction="10000"/>
          </a:bodyPr>
          <a:lstStyle>
            <a:lvl1pPr marL="316531" marR="0" indent="-316531"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1pPr>
            <a:lvl2pPr marL="723499" marR="0" indent="-301458"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2pPr>
            <a:lvl3pPr marL="1125443" marR="0" indent="-281361"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3pPr>
            <a:lvl4pPr marL="1603757"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4pPr>
            <a:lvl5pPr marL="2025798"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5pPr>
            <a:lvl6pPr marL="2447840"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6pPr>
            <a:lvl7pPr marL="2869881"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7pPr>
            <a:lvl8pPr marL="3291921" marR="0" indent="-337632"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8pPr>
            <a:lvl9pPr marL="3713963" marR="0" indent="-337632"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9pPr>
          </a:lstStyle>
          <a:p>
            <a:pPr marL="422041" lvl="1" indent="0" hangingPunct="1">
              <a:buNone/>
            </a:pPr>
            <a:r>
              <a:rPr lang="en-US" dirty="0"/>
              <a:t>STRIDE Threat Model for security </a:t>
            </a:r>
          </a:p>
          <a:p>
            <a:pPr lvl="2" hangingPunct="1"/>
            <a:r>
              <a:rPr lang="en-US" sz="2000" u="sng" dirty="0">
                <a:solidFill>
                  <a:srgbClr val="31859C"/>
                </a:solidFill>
              </a:rPr>
              <a:t>S</a:t>
            </a:r>
            <a:r>
              <a:rPr lang="en-US" sz="2000" dirty="0"/>
              <a:t>poofing Identity</a:t>
            </a:r>
          </a:p>
          <a:p>
            <a:pPr lvl="2" hangingPunct="1"/>
            <a:r>
              <a:rPr lang="en-US" sz="2000" b="1" u="sng" dirty="0">
                <a:solidFill>
                  <a:srgbClr val="31859C"/>
                </a:solidFill>
              </a:rPr>
              <a:t>T</a:t>
            </a:r>
            <a:r>
              <a:rPr lang="en-US" sz="2000" dirty="0"/>
              <a:t>ampering with Data</a:t>
            </a:r>
          </a:p>
          <a:p>
            <a:pPr lvl="2" hangingPunct="1"/>
            <a:r>
              <a:rPr lang="en-US" sz="2000" b="1" u="sng" dirty="0">
                <a:solidFill>
                  <a:srgbClr val="31859C"/>
                </a:solidFill>
              </a:rPr>
              <a:t>R</a:t>
            </a:r>
            <a:r>
              <a:rPr lang="en-US" sz="2000" dirty="0"/>
              <a:t>epudiation</a:t>
            </a:r>
          </a:p>
          <a:p>
            <a:pPr lvl="2" hangingPunct="1"/>
            <a:r>
              <a:rPr lang="en-US" sz="2000" b="1" u="sng" dirty="0">
                <a:solidFill>
                  <a:srgbClr val="31859C"/>
                </a:solidFill>
              </a:rPr>
              <a:t>I</a:t>
            </a:r>
            <a:r>
              <a:rPr lang="en-US" sz="2000" dirty="0"/>
              <a:t>nformation Disclosure</a:t>
            </a:r>
          </a:p>
          <a:p>
            <a:pPr lvl="2" hangingPunct="1"/>
            <a:r>
              <a:rPr lang="en-US" sz="2000" b="1" u="sng" dirty="0">
                <a:solidFill>
                  <a:srgbClr val="31859C"/>
                </a:solidFill>
              </a:rPr>
              <a:t>D</a:t>
            </a:r>
            <a:r>
              <a:rPr lang="en-US" sz="2000" dirty="0"/>
              <a:t>enial of Service</a:t>
            </a:r>
          </a:p>
          <a:p>
            <a:pPr lvl="2" hangingPunct="1"/>
            <a:r>
              <a:rPr lang="en-US" sz="2000" b="1" u="sng" dirty="0">
                <a:solidFill>
                  <a:srgbClr val="31859C"/>
                </a:solidFill>
              </a:rPr>
              <a:t>E</a:t>
            </a:r>
            <a:r>
              <a:rPr lang="en-US" sz="2000" dirty="0"/>
              <a:t>levation of Privilege </a:t>
            </a:r>
          </a:p>
        </p:txBody>
      </p:sp>
      <p:sp>
        <p:nvSpPr>
          <p:cNvPr id="7" name="Text Placeholder 5">
            <a:extLst>
              <a:ext uri="{FF2B5EF4-FFF2-40B4-BE49-F238E27FC236}">
                <a16:creationId xmlns:a16="http://schemas.microsoft.com/office/drawing/2014/main" id="{B512B63D-D3EE-7844-91CA-9994B4D41D58}"/>
              </a:ext>
            </a:extLst>
          </p:cNvPr>
          <p:cNvSpPr txBox="1">
            <a:spLocks/>
          </p:cNvSpPr>
          <p:nvPr/>
        </p:nvSpPr>
        <p:spPr>
          <a:xfrm>
            <a:off x="5791200" y="3657600"/>
            <a:ext cx="5791200" cy="2514600"/>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a:normAutofit/>
          </a:bodyPr>
          <a:lstStyle>
            <a:lvl1pPr marL="316531" marR="0" indent="-316531"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1pPr>
            <a:lvl2pPr marL="723499" marR="0" indent="-301458"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2pPr>
            <a:lvl3pPr marL="1125443" marR="0" indent="-281361"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3pPr>
            <a:lvl4pPr marL="1603757"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4pPr>
            <a:lvl5pPr marL="2025798"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5pPr>
            <a:lvl6pPr marL="2447840"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6pPr>
            <a:lvl7pPr marL="2869881" marR="0" indent="-337633"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7pPr>
            <a:lvl8pPr marL="3291921" marR="0" indent="-337632"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8pPr>
            <a:lvl9pPr marL="3713963" marR="0" indent="-337632" algn="l" defTabSz="422042" rtl="0" latinLnBrk="0">
              <a:lnSpc>
                <a:spcPct val="100000"/>
              </a:lnSpc>
              <a:spcBef>
                <a:spcPts val="646"/>
              </a:spcBef>
              <a:spcAft>
                <a:spcPts val="0"/>
              </a:spcAft>
              <a:buClrTx/>
              <a:buSzPct val="100000"/>
              <a:buFont typeface="Arial"/>
              <a:buChar char="•"/>
              <a:tabLst/>
              <a:defRPr sz="2954" b="0" i="0" u="none" strike="noStrike" cap="none" spc="0" baseline="0">
                <a:ln>
                  <a:noFill/>
                </a:ln>
                <a:solidFill>
                  <a:srgbClr val="404040"/>
                </a:solidFill>
                <a:uFillTx/>
                <a:latin typeface="+mj-lt"/>
                <a:ea typeface="+mj-ea"/>
                <a:cs typeface="+mj-cs"/>
                <a:sym typeface="Calibri"/>
              </a:defRPr>
            </a:lvl9pPr>
          </a:lstStyle>
          <a:p>
            <a:pPr marL="422041" lvl="1" indent="0" hangingPunct="1">
              <a:buNone/>
            </a:pPr>
            <a:r>
              <a:rPr lang="en-US" dirty="0"/>
              <a:t>DPIA for privacy </a:t>
            </a:r>
          </a:p>
          <a:p>
            <a:pPr marL="930275" lvl="2" indent="-287338" hangingPunct="1"/>
            <a:r>
              <a:rPr lang="en-US" sz="2000" dirty="0">
                <a:solidFill>
                  <a:schemeClr val="tx1"/>
                </a:solidFill>
              </a:rPr>
              <a:t>Data Protection Impact Analysis</a:t>
            </a:r>
          </a:p>
          <a:p>
            <a:pPr marL="930275" lvl="2" indent="-287338" hangingPunct="1"/>
            <a:r>
              <a:rPr lang="en-US" sz="2000" dirty="0">
                <a:solidFill>
                  <a:schemeClr val="tx1"/>
                </a:solidFill>
              </a:rPr>
              <a:t>Performed in compliance with GDPR</a:t>
            </a:r>
          </a:p>
        </p:txBody>
      </p:sp>
    </p:spTree>
    <p:extLst>
      <p:ext uri="{BB962C8B-B14F-4D97-AF65-F5344CB8AC3E}">
        <p14:creationId xmlns:p14="http://schemas.microsoft.com/office/powerpoint/2010/main" val="32819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595959"/>
                </a:solidFill>
              </a:rPr>
              <a:t>RA21 Security / Privacy </a:t>
            </a:r>
            <a:r>
              <a:rPr lang="en-US" dirty="0">
                <a:solidFill>
                  <a:srgbClr val="595959"/>
                </a:solidFill>
              </a:rPr>
              <a:t>Executive Summary</a:t>
            </a:r>
          </a:p>
        </p:txBody>
      </p:sp>
      <p:sp>
        <p:nvSpPr>
          <p:cNvPr id="6" name="Text Placeholder 5"/>
          <p:cNvSpPr>
            <a:spLocks noGrp="1"/>
          </p:cNvSpPr>
          <p:nvPr>
            <p:ph type="body" idx="1"/>
          </p:nvPr>
        </p:nvSpPr>
        <p:spPr>
          <a:xfrm>
            <a:off x="609600" y="1524001"/>
            <a:ext cx="10972800" cy="5039386"/>
          </a:xfrm>
        </p:spPr>
        <p:txBody>
          <a:bodyPr/>
          <a:lstStyle/>
          <a:p>
            <a:r>
              <a:rPr lang="en-US" sz="2800" dirty="0"/>
              <a:t>There are no significant risks which prevent the WAYF Cloud and P3W pilots from moving forward</a:t>
            </a:r>
          </a:p>
          <a:p>
            <a:r>
              <a:rPr lang="en-US" sz="2800" dirty="0"/>
              <a:t>Residual risks from both security and privacy perspectives are LOW </a:t>
            </a:r>
          </a:p>
          <a:p>
            <a:r>
              <a:rPr lang="en-US" sz="2800" dirty="0"/>
              <a:t>The nature of the data involved is low value, i.e., not directly or easily attributable to any natural person</a:t>
            </a:r>
          </a:p>
          <a:p>
            <a:r>
              <a:rPr lang="en-US" sz="2800" dirty="0"/>
              <a:t>Appropriate safeguards are in place to mitigate confidentiality concerns</a:t>
            </a:r>
          </a:p>
          <a:p>
            <a:pPr marL="0" indent="0">
              <a:buNone/>
            </a:pPr>
            <a:endParaRPr lang="en-US" dirty="0">
              <a:solidFill>
                <a:srgbClr val="31859C"/>
              </a:solidFill>
            </a:endParaRP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8</a:t>
            </a:fld>
            <a:endParaRPr lang="nl-NL"/>
          </a:p>
        </p:txBody>
      </p:sp>
    </p:spTree>
    <p:extLst>
      <p:ext uri="{BB962C8B-B14F-4D97-AF65-F5344CB8AC3E}">
        <p14:creationId xmlns:p14="http://schemas.microsoft.com/office/powerpoint/2010/main" val="325581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95959"/>
                </a:solidFill>
              </a:rPr>
              <a:t>WAYF Cloud Security Assessment</a:t>
            </a:r>
          </a:p>
        </p:txBody>
      </p:sp>
      <p:sp>
        <p:nvSpPr>
          <p:cNvPr id="6" name="Text Placeholder 5"/>
          <p:cNvSpPr>
            <a:spLocks noGrp="1"/>
          </p:cNvSpPr>
          <p:nvPr>
            <p:ph type="body" idx="1"/>
          </p:nvPr>
        </p:nvSpPr>
        <p:spPr>
          <a:xfrm>
            <a:off x="609600" y="1524001"/>
            <a:ext cx="10972800" cy="5039386"/>
          </a:xfrm>
        </p:spPr>
        <p:txBody>
          <a:bodyPr>
            <a:normAutofit fontScale="77500" lnSpcReduction="20000"/>
          </a:bodyPr>
          <a:lstStyle/>
          <a:p>
            <a:r>
              <a:rPr lang="en-US" dirty="0"/>
              <a:t>The WAYF Cloud has a larger attack surface on the server side, due the server API and centralized storage. However, the effort to perform an attack is high provided that standard security practices are followed. </a:t>
            </a:r>
          </a:p>
          <a:p>
            <a:pPr marL="0" indent="0">
              <a:buNone/>
            </a:pPr>
            <a:endParaRPr lang="en-US" dirty="0"/>
          </a:p>
          <a:p>
            <a:r>
              <a:rPr lang="en-US" dirty="0"/>
              <a:t>The WAYF Cloud is a passive element in the process of user authentication and authorization and its availability doesn’t affect the ability of users to authenticate at a Service Provider.  Given the nature of the data involved, the damage of a successful attack is small given that sufficient data protection measures are taken. </a:t>
            </a:r>
          </a:p>
          <a:p>
            <a:pPr marL="0" indent="0">
              <a:buNone/>
            </a:pPr>
            <a:r>
              <a:rPr lang="en-US" dirty="0"/>
              <a:t> </a:t>
            </a:r>
          </a:p>
          <a:p>
            <a:r>
              <a:rPr lang="en-US" dirty="0"/>
              <a:t>In a worst-case scenario, damage is limited to the degradation of user experience and to the disclosure of Identity Providers and their association with anonymous entities. </a:t>
            </a:r>
          </a:p>
          <a:p>
            <a:pPr marL="0" indent="0">
              <a:buNone/>
            </a:pPr>
            <a:r>
              <a:rPr lang="en-US" dirty="0"/>
              <a:t> </a:t>
            </a:r>
          </a:p>
          <a:p>
            <a:r>
              <a:rPr lang="en-US" dirty="0"/>
              <a:t>All threats are low priority (priority 4) and the risks can be mitigated by applying standard security and data protection practices.</a:t>
            </a:r>
          </a:p>
          <a:p>
            <a:endParaRPr lang="en-US" dirty="0">
              <a:solidFill>
                <a:srgbClr val="31859C"/>
              </a:solidFill>
            </a:endParaRPr>
          </a:p>
        </p:txBody>
      </p:sp>
      <p:sp>
        <p:nvSpPr>
          <p:cNvPr id="4" name="Slide Number Placeholder 3"/>
          <p:cNvSpPr>
            <a:spLocks noGrp="1"/>
          </p:cNvSpPr>
          <p:nvPr>
            <p:ph type="sldNum" sz="quarter" idx="2"/>
          </p:nvPr>
        </p:nvSpPr>
        <p:spPr>
          <a:xfrm>
            <a:off x="11955645" y="6632132"/>
            <a:ext cx="236363" cy="262841"/>
          </a:xfrm>
        </p:spPr>
        <p:txBody>
          <a:bodyPr/>
          <a:lstStyle/>
          <a:p>
            <a:fld id="{86CB4B4D-7CA3-9044-876B-883B54F8677D}" type="slidenum">
              <a:rPr lang="nl-NL" smtClean="0"/>
              <a:t>9</a:t>
            </a:fld>
            <a:endParaRPr lang="nl-NL"/>
          </a:p>
        </p:txBody>
      </p:sp>
    </p:spTree>
    <p:extLst>
      <p:ext uri="{BB962C8B-B14F-4D97-AF65-F5344CB8AC3E}">
        <p14:creationId xmlns:p14="http://schemas.microsoft.com/office/powerpoint/2010/main" val="25706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87272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TotalTime>
  <Words>1354</Words>
  <Application>Microsoft Macintosh PowerPoint</Application>
  <PresentationFormat>Widescreen</PresentationFormat>
  <Paragraphs>186</Paragraphs>
  <Slides>20</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Calibri Light</vt:lpstr>
      <vt:lpstr>Sentinel</vt:lpstr>
      <vt:lpstr>Sentinel Semibold Italic</vt:lpstr>
      <vt:lpstr>Times New Roman</vt:lpstr>
      <vt:lpstr>Trade Gothic Bold</vt:lpstr>
      <vt:lpstr>Trebuchet MS</vt:lpstr>
      <vt:lpstr>Office Theme</vt:lpstr>
      <vt:lpstr>Custom Design</vt:lpstr>
      <vt:lpstr>GSK </vt:lpstr>
      <vt:lpstr>PowerPoint Presentation</vt:lpstr>
      <vt:lpstr>What is RA21?</vt:lpstr>
      <vt:lpstr>RA21 Goals</vt:lpstr>
      <vt:lpstr>RA21 Workstreams</vt:lpstr>
      <vt:lpstr> Security &amp; Privacy Workstream Update  Reggie Zamora, CSO, John Wiley and Sons  Lead RA21 Privacy and Security Working Group </vt:lpstr>
      <vt:lpstr>RA21 Security / Privacy Team</vt:lpstr>
      <vt:lpstr>RA21 Security / Privacy Analysis</vt:lpstr>
      <vt:lpstr>RA21 Security / Privacy Executive Summary</vt:lpstr>
      <vt:lpstr>WAYF Cloud Security Assessment</vt:lpstr>
      <vt:lpstr>WAYF Cloud Security Assessment</vt:lpstr>
      <vt:lpstr>P3W Security Assessment</vt:lpstr>
      <vt:lpstr>P3W Security Assessment</vt:lpstr>
      <vt:lpstr>Privacy Assessment Executive Summary</vt:lpstr>
      <vt:lpstr>Privacy Assessment</vt:lpstr>
      <vt:lpstr>Concluding Remarks  Chris Shillum, Elsevier  Co-Chair RA21</vt:lpstr>
      <vt:lpstr>Specific Challenges for Scholarly Information Resource Access</vt:lpstr>
      <vt:lpstr>Takeaways: RA21 vs. IP-based RA Solutions</vt:lpstr>
      <vt:lpstr>RA21 Roadmap</vt:lpstr>
      <vt:lpstr>Outreach Activities</vt:lpstr>
      <vt:lpstr>Questions?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RA21</dc:title>
  <dc:creator>Finley, Colleen - Hoboken</dc:creator>
  <cp:lastModifiedBy>Heather</cp:lastModifiedBy>
  <cp:revision>184</cp:revision>
  <cp:lastPrinted>2017-11-15T16:43:34Z</cp:lastPrinted>
  <dcterms:modified xsi:type="dcterms:W3CDTF">2018-05-01T17:02:16Z</dcterms:modified>
</cp:coreProperties>
</file>